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Ex1.xml" ContentType="application/vnd.ms-office.chartex+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256" r:id="rId2"/>
    <p:sldId id="258" r:id="rId3"/>
    <p:sldId id="259" r:id="rId4"/>
    <p:sldId id="266" r:id="rId5"/>
    <p:sldId id="287" r:id="rId6"/>
    <p:sldId id="260" r:id="rId7"/>
    <p:sldId id="286" r:id="rId8"/>
    <p:sldId id="282" r:id="rId9"/>
    <p:sldId id="262" r:id="rId10"/>
    <p:sldId id="277" r:id="rId11"/>
    <p:sldId id="264" r:id="rId12"/>
    <p:sldId id="290" r:id="rId13"/>
    <p:sldId id="268" r:id="rId14"/>
    <p:sldId id="269" r:id="rId15"/>
    <p:sldId id="288" r:id="rId16"/>
    <p:sldId id="289" r:id="rId17"/>
    <p:sldId id="270" r:id="rId18"/>
    <p:sldId id="271" r:id="rId19"/>
    <p:sldId id="272" r:id="rId20"/>
    <p:sldId id="265" r:id="rId21"/>
    <p:sldId id="291" r:id="rId22"/>
    <p:sldId id="274" r:id="rId23"/>
    <p:sldId id="284" r:id="rId24"/>
    <p:sldId id="292" r:id="rId25"/>
    <p:sldId id="275" r:id="rId26"/>
    <p:sldId id="279" r:id="rId27"/>
    <p:sldId id="281" r:id="rId28"/>
    <p:sldId id="285" r:id="rId29"/>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7" autoAdjust="0"/>
    <p:restoredTop sz="94660"/>
  </p:normalViewPr>
  <p:slideViewPr>
    <p:cSldViewPr snapToGrid="0">
      <p:cViewPr varScale="1">
        <p:scale>
          <a:sx n="105" d="100"/>
          <a:sy n="105" d="100"/>
        </p:scale>
        <p:origin x="80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Ex1.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oleObject" Target="file:///C:\Users\adria\Dropbox\2025-26%20Grant%20Support\Policy%20Statement\Pixel%20-%20movement%20check%20post-policy%20statement%20-%20Nov%202025%20v4.xlsx" TargetMode="External"/><Relationship Id="rId4"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Calibri" panose="020F0502020204030204" pitchFamily="34" charset="0"/>
                <a:ea typeface="Calibri" panose="020F0502020204030204" pitchFamily="34" charset="0"/>
                <a:cs typeface="Calibri" panose="020F0502020204030204" pitchFamily="34" charset="0"/>
              </a:defRPr>
            </a:pPr>
            <a:r>
              <a:rPr lang="en-US"/>
              <a:t>Variance between Pixel model and reported CSP increases, in 2028-29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title>
    <c:autoTitleDeleted val="0"/>
    <c:plotArea>
      <c:layout/>
      <c:barChart>
        <c:barDir val="col"/>
        <c:grouping val="clustered"/>
        <c:varyColors val="0"/>
        <c:ser>
          <c:idx val="0"/>
          <c:order val="0"/>
          <c:tx>
            <c:strRef>
              <c:f>Sheet1!$C$25</c:f>
              <c:strCache>
                <c:ptCount val="1"/>
                <c:pt idx="0">
                  <c:v>Variance in 2028-29</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Sheet1!$B$26:$B$41</c:f>
              <c:strCache>
                <c:ptCount val="16"/>
                <c:pt idx="0">
                  <c:v>ILB</c:v>
                </c:pt>
                <c:pt idx="1">
                  <c:v>OLB</c:v>
                </c:pt>
                <c:pt idx="2">
                  <c:v>ILB</c:v>
                </c:pt>
                <c:pt idx="3">
                  <c:v>OLB</c:v>
                </c:pt>
                <c:pt idx="4">
                  <c:v>SC</c:v>
                </c:pt>
                <c:pt idx="5">
                  <c:v>UA</c:v>
                </c:pt>
                <c:pt idx="6">
                  <c:v>OLB</c:v>
                </c:pt>
                <c:pt idx="7">
                  <c:v>UA</c:v>
                </c:pt>
                <c:pt idx="8">
                  <c:v>ILB</c:v>
                </c:pt>
                <c:pt idx="9">
                  <c:v>OLB</c:v>
                </c:pt>
                <c:pt idx="10">
                  <c:v>SC</c:v>
                </c:pt>
                <c:pt idx="11">
                  <c:v>ILB</c:v>
                </c:pt>
                <c:pt idx="12">
                  <c:v>OLB</c:v>
                </c:pt>
                <c:pt idx="13">
                  <c:v>MD</c:v>
                </c:pt>
                <c:pt idx="14">
                  <c:v>OLB</c:v>
                </c:pt>
                <c:pt idx="15">
                  <c:v>ILB</c:v>
                </c:pt>
              </c:strCache>
            </c:strRef>
          </c:cat>
          <c:val>
            <c:numRef>
              <c:f>Sheet1!$C$26:$C$41</c:f>
              <c:numCache>
                <c:formatCode>0.0%</c:formatCode>
                <c:ptCount val="16"/>
                <c:pt idx="0">
                  <c:v>-2.0190725532382697E-2</c:v>
                </c:pt>
                <c:pt idx="1">
                  <c:v>-1.0838700224480642E-2</c:v>
                </c:pt>
                <c:pt idx="2">
                  <c:v>-8.3758252836289519E-3</c:v>
                </c:pt>
                <c:pt idx="3">
                  <c:v>-3.0765632548865871E-3</c:v>
                </c:pt>
                <c:pt idx="4">
                  <c:v>-3.0512734501279143E-3</c:v>
                </c:pt>
                <c:pt idx="5">
                  <c:v>-1.10812570118629E-3</c:v>
                </c:pt>
                <c:pt idx="6">
                  <c:v>-8.4244745881127616E-4</c:v>
                </c:pt>
                <c:pt idx="7">
                  <c:v>9.9210110135911859E-4</c:v>
                </c:pt>
                <c:pt idx="8">
                  <c:v>3.3927486289178619E-3</c:v>
                </c:pt>
                <c:pt idx="9">
                  <c:v>5.6796195161491836E-3</c:v>
                </c:pt>
                <c:pt idx="10">
                  <c:v>1.0447651753867027E-2</c:v>
                </c:pt>
                <c:pt idx="11">
                  <c:v>1.2038649466526965E-2</c:v>
                </c:pt>
                <c:pt idx="12">
                  <c:v>2.0514445422330847E-2</c:v>
                </c:pt>
                <c:pt idx="13">
                  <c:v>2.6146454511593732E-2</c:v>
                </c:pt>
                <c:pt idx="14">
                  <c:v>2.7937492247687802E-2</c:v>
                </c:pt>
                <c:pt idx="15">
                  <c:v>2.8761429391875582E-2</c:v>
                </c:pt>
              </c:numCache>
            </c:numRef>
          </c:val>
          <c:extLst>
            <c:ext xmlns:c16="http://schemas.microsoft.com/office/drawing/2014/chart" uri="{C3380CC4-5D6E-409C-BE32-E72D297353CC}">
              <c16:uniqueId val="{00000000-06AE-44C8-A1B5-A81A683998BF}"/>
            </c:ext>
          </c:extLst>
        </c:ser>
        <c:dLbls>
          <c:showLegendKey val="0"/>
          <c:showVal val="0"/>
          <c:showCatName val="0"/>
          <c:showSerName val="0"/>
          <c:showPercent val="0"/>
          <c:showBubbleSize val="0"/>
        </c:dLbls>
        <c:gapWidth val="219"/>
        <c:overlap val="-27"/>
        <c:axId val="1150309712"/>
        <c:axId val="1150314512"/>
      </c:barChart>
      <c:catAx>
        <c:axId val="115030971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150314512"/>
        <c:crosses val="autoZero"/>
        <c:auto val="1"/>
        <c:lblAlgn val="ctr"/>
        <c:lblOffset val="100"/>
        <c:noMultiLvlLbl val="0"/>
      </c:catAx>
      <c:valAx>
        <c:axId val="115031451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1503097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externalData r:id="rId4">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LA!$R$6:$R$15</cx:f>
        <cx:lvl ptCount="10">
          <cx:pt idx="0">June consultation</cx:pt>
          <cx:pt idx="1">Change in quantum</cx:pt>
          <cx:pt idx="2">Higher taxbase growth assumptions</cx:pt>
          <cx:pt idx="3">Impact of using higher Band D assumptions</cx:pt>
          <cx:pt idx="4">Impact of changes to the damping (transitional) arrangements</cx:pt>
          <cx:pt idx="5">Continuing Recovery Grant outside SFA</cx:pt>
          <cx:pt idx="6">Using new weighted RNF</cx:pt>
          <cx:pt idx="7">Using new BRRS income measure</cx:pt>
          <cx:pt idx="8">Other changes</cx:pt>
          <cx:pt idx="9">Policy Statement</cx:pt>
        </cx:lvl>
      </cx:strDim>
      <cx:numDim type="val">
        <cx:f>LA!$S$6:$S$15</cx:f>
        <cx:lvl ptCount="10" formatCode="#,##0.0">
          <cx:pt idx="0">355.9048856720355</cx:pt>
          <cx:pt idx="1">17.627134340700763</cx:pt>
          <cx:pt idx="2">5.279975693562335</cx:pt>
          <cx:pt idx="3">1.2809844291449508</cx:pt>
          <cx:pt idx="4">-0.85778744306088583</cx:pt>
          <cx:pt idx="5">-1.9771109999684728</cx:pt>
          <cx:pt idx="6">20.517927322565015</cx:pt>
          <cx:pt idx="7">-1.8762861896326513</cx:pt>
          <cx:pt idx="8">-4.9843586119198591</cx:pt>
          <cx:pt idx="9">390.9153642134267</cx:pt>
        </cx:lvl>
      </cx:numDim>
    </cx:data>
  </cx:chartData>
  <cx:chart>
    <cx:title pos="t" align="ctr" overlay="0">
      <cx:tx>
        <cx:rich>
          <a:bodyPr vertOverflow="overflow" horzOverflow="overflow" wrap="square" lIns="0" tIns="0" rIns="0" bIns="0"/>
          <a:lstStyle/>
          <a:p>
            <a:pPr rtl="0"/>
            <a:r>
              <a:rPr lang="en-GB" sz="1400" b="0" i="0" baseline="0">
                <a:effectLst/>
                <a:latin typeface="Calibri" panose="020F0502020204030204" pitchFamily="34" charset="0"/>
                <a:ea typeface="Calibri" panose="020F0502020204030204" pitchFamily="34" charset="0"/>
                <a:cs typeface="Calibri" panose="020F0502020204030204" pitchFamily="34" charset="0"/>
              </a:rPr>
              <a:t>Impact of changes in Policy Statement (compared to June consultation)</a:t>
            </a:r>
            <a:endParaRPr lang="en-GB" sz="1400">
              <a:effectLst/>
              <a:latin typeface="Calibri" panose="020F0502020204030204" pitchFamily="34" charset="0"/>
              <a:ea typeface="Calibri" panose="020F0502020204030204" pitchFamily="34" charset="0"/>
              <a:cs typeface="Calibri" panose="020F0502020204030204" pitchFamily="34" charset="0"/>
            </a:endParaRPr>
          </a:p>
        </cx:rich>
      </cx:tx>
    </cx:title>
    <cx:plotArea>
      <cx:plotAreaRegion>
        <cx:series layoutId="waterfall" uniqueId="{672D26EC-F5A0-45C3-9ED7-8DB883B6E73A}">
          <cx:dataLabels pos="outEnd">
            <cx:txPr>
              <a:bodyPr vertOverflow="overflow" horzOverflow="overflow" wrap="square" lIns="0" tIns="0" rIns="0" bIns="0"/>
              <a:lstStyle/>
              <a:p>
                <a:pPr algn="ctr" rtl="0">
                  <a:defRPr sz="900" b="0" i="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GB">
                  <a:solidFill>
                    <a:schemeClr val="tx1"/>
                  </a:solidFill>
                  <a:latin typeface="Calibri" panose="020F0502020204030204" pitchFamily="34" charset="0"/>
                  <a:ea typeface="Calibri" panose="020F0502020204030204" pitchFamily="34" charset="0"/>
                  <a:cs typeface="Calibri" panose="020F0502020204030204" pitchFamily="34" charset="0"/>
                </a:endParaRPr>
              </a:p>
            </cx:txPr>
            <cx:visibility seriesName="0" categoryName="0" value="1"/>
          </cx:dataLabels>
          <cx:dataId val="0"/>
          <cx:layoutPr>
            <cx:subtotals>
              <cx:idx val="0"/>
              <cx:idx val="9"/>
            </cx:subtotals>
          </cx:layoutPr>
        </cx:series>
      </cx:plotAreaRegion>
      <cx:axis id="0">
        <cx:catScaling gapWidth="0.5"/>
        <cx:tickLabels/>
        <cx:txPr>
          <a:bodyPr vertOverflow="overflow" horzOverflow="overflow" wrap="square" lIns="0" tIns="0" rIns="0" bIns="0"/>
          <a:lstStyle/>
          <a:p>
            <a:pPr algn="ctr" rtl="0">
              <a:defRPr sz="900" b="0" i="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GB">
              <a:solidFill>
                <a:schemeClr val="tx1"/>
              </a:solidFill>
              <a:latin typeface="Calibri" panose="020F0502020204030204" pitchFamily="34" charset="0"/>
              <a:ea typeface="Calibri" panose="020F0502020204030204" pitchFamily="34" charset="0"/>
              <a:cs typeface="Calibri" panose="020F0502020204030204" pitchFamily="34" charset="0"/>
            </a:endParaRPr>
          </a:p>
        </cx:txPr>
      </cx:axis>
      <cx:axis id="1">
        <cx:valScaling/>
        <cx:majorGridlines/>
        <cx:tickLabels/>
        <cx:txPr>
          <a:bodyPr vertOverflow="overflow" horzOverflow="overflow" wrap="square" lIns="0" tIns="0" rIns="0" bIns="0"/>
          <a:lstStyle/>
          <a:p>
            <a:pPr algn="ctr" rtl="0">
              <a:defRPr sz="900" b="0" i="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GB">
              <a:solidFill>
                <a:schemeClr val="tx1"/>
              </a:solidFill>
              <a:latin typeface="Calibri" panose="020F0502020204030204" pitchFamily="34" charset="0"/>
              <a:ea typeface="Calibri" panose="020F0502020204030204" pitchFamily="34" charset="0"/>
              <a:cs typeface="Calibri" panose="020F0502020204030204" pitchFamily="34" charset="0"/>
            </a:endParaRPr>
          </a:p>
        </cx:txPr>
      </cx:axis>
    </cx:plotArea>
    <cx:legend pos="t" align="ctr" overlay="0">
      <cx:txPr>
        <a:bodyPr vertOverflow="overflow" horzOverflow="overflow" wrap="square" lIns="0" tIns="0" rIns="0" bIns="0"/>
        <a:lstStyle/>
        <a:p>
          <a:pPr algn="ctr" rtl="0">
            <a:defRPr sz="900" b="0" i="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GB">
            <a:solidFill>
              <a:schemeClr val="tx1"/>
            </a:solidFill>
            <a:latin typeface="Calibri" panose="020F0502020204030204" pitchFamily="34" charset="0"/>
            <a:ea typeface="Calibri" panose="020F0502020204030204" pitchFamily="34" charset="0"/>
            <a:cs typeface="Calibri" panose="020F0502020204030204" pitchFamily="34" charset="0"/>
          </a:endParaRPr>
        </a:p>
      </cx:txPr>
    </cx:legend>
  </cx:chart>
  <cx:clrMapOvr bg1="lt1" tx1="dk1" bg2="lt2" tx2="dk2" accent1="accent1" accent2="accent2" accent3="accent3" accent4="accent4" accent5="accent5" accent6="accent6" hlink="hlink" folHlink="folHlink"/>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67" name="Shape 767"/>
          <p:cNvSpPr>
            <a:spLocks noGrp="1" noRot="1" noChangeAspect="1"/>
          </p:cNvSpPr>
          <p:nvPr>
            <p:ph type="sldImg"/>
          </p:nvPr>
        </p:nvSpPr>
        <p:spPr>
          <a:xfrm>
            <a:off x="1143000" y="685800"/>
            <a:ext cx="4572000" cy="3429000"/>
          </a:xfrm>
          <a:prstGeom prst="rect">
            <a:avLst/>
          </a:prstGeom>
        </p:spPr>
        <p:txBody>
          <a:bodyPr/>
          <a:lstStyle/>
          <a:p>
            <a:endParaRPr/>
          </a:p>
        </p:txBody>
      </p:sp>
      <p:sp>
        <p:nvSpPr>
          <p:cNvPr id="768" name="Shape 76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Pick 10 or so authorities to focus on.  Some of your will have been given your 3-year growth in CSP (£M and %age).  Let me know how it matches to the MTFP model – counties have been close, but our forecasts for Mets and boroughs have been on the high side.  Still be cautious about the modelling even though there has been some positive feedback about accuracy. </a:t>
            </a:r>
          </a:p>
        </p:txBody>
      </p:sp>
    </p:spTree>
    <p:extLst>
      <p:ext uri="{BB962C8B-B14F-4D97-AF65-F5344CB8AC3E}">
        <p14:creationId xmlns:p14="http://schemas.microsoft.com/office/powerpoint/2010/main" val="3060990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Districts</a:t>
            </a:r>
          </a:p>
        </p:txBody>
      </p:sp>
    </p:spTree>
    <p:extLst>
      <p:ext uri="{BB962C8B-B14F-4D97-AF65-F5344CB8AC3E}">
        <p14:creationId xmlns:p14="http://schemas.microsoft.com/office/powerpoint/2010/main" val="2410277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Select the same 10 or so</a:t>
            </a:r>
          </a:p>
        </p:txBody>
      </p:sp>
    </p:spTree>
    <p:extLst>
      <p:ext uri="{BB962C8B-B14F-4D97-AF65-F5344CB8AC3E}">
        <p14:creationId xmlns:p14="http://schemas.microsoft.com/office/powerpoint/2010/main" val="304301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69B435-2B47-C327-4FDC-0CDC5BD2F7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AE2318-E319-D819-D5A3-B635780A64EE}"/>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90E5615B-6762-3D5B-32E9-CAF8327FB10F}"/>
              </a:ext>
            </a:extLst>
          </p:cNvPr>
          <p:cNvSpPr>
            <a:spLocks noGrp="1"/>
          </p:cNvSpPr>
          <p:nvPr>
            <p:ph type="body" idx="1"/>
          </p:nvPr>
        </p:nvSpPr>
        <p:spPr/>
        <p:txBody>
          <a:bodyPr/>
          <a:lstStyle/>
          <a:p>
            <a:r>
              <a:rPr lang="en-GB" dirty="0"/>
              <a:t>Districts.  No district numbers available, as far as  I am aware. </a:t>
            </a:r>
          </a:p>
        </p:txBody>
      </p:sp>
    </p:spTree>
    <p:extLst>
      <p:ext uri="{BB962C8B-B14F-4D97-AF65-F5344CB8AC3E}">
        <p14:creationId xmlns:p14="http://schemas.microsoft.com/office/powerpoint/2010/main" val="3720763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GB" dirty="0"/>
              <a:t>Show impact on all shire districts. </a:t>
            </a:r>
          </a:p>
        </p:txBody>
      </p:sp>
    </p:spTree>
    <p:extLst>
      <p:ext uri="{BB962C8B-B14F-4D97-AF65-F5344CB8AC3E}">
        <p14:creationId xmlns:p14="http://schemas.microsoft.com/office/powerpoint/2010/main" val="3467277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2"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3"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Co brand grey and white">
    <p:spTree>
      <p:nvGrpSpPr>
        <p:cNvPr id="1" name=""/>
        <p:cNvGrpSpPr/>
        <p:nvPr/>
      </p:nvGrpSpPr>
      <p:grpSpPr>
        <a:xfrm>
          <a:off x="0" y="0"/>
          <a:ext cx="0" cy="0"/>
          <a:chOff x="0" y="0"/>
          <a:chExt cx="0" cy="0"/>
        </a:xfrm>
      </p:grpSpPr>
      <p:pic>
        <p:nvPicPr>
          <p:cNvPr id="101" name="Picture 5" descr="Picture 5"/>
          <p:cNvPicPr>
            <a:picLocks noChangeAspect="1"/>
          </p:cNvPicPr>
          <p:nvPr/>
        </p:nvPicPr>
        <p:blipFill>
          <a:blip r:embed="rId2"/>
          <a:stretch>
            <a:fillRect/>
          </a:stretch>
        </p:blipFill>
        <p:spPr>
          <a:xfrm>
            <a:off x="4889837" y="6210639"/>
            <a:ext cx="2412328" cy="196605"/>
          </a:xfrm>
          <a:prstGeom prst="rect">
            <a:avLst/>
          </a:prstGeom>
          <a:ln w="12700">
            <a:miter lim="400000"/>
          </a:ln>
        </p:spPr>
      </p:pic>
      <p:pic>
        <p:nvPicPr>
          <p:cNvPr id="102" name="Picture 6" descr="Picture 6"/>
          <p:cNvPicPr>
            <a:picLocks noChangeAspect="1"/>
          </p:cNvPicPr>
          <p:nvPr/>
        </p:nvPicPr>
        <p:blipFill>
          <a:blip r:embed="rId3"/>
          <a:stretch>
            <a:fillRect/>
          </a:stretch>
        </p:blipFill>
        <p:spPr>
          <a:xfrm>
            <a:off x="4405560" y="63653"/>
            <a:ext cx="3380880" cy="966647"/>
          </a:xfrm>
          <a:prstGeom prst="rect">
            <a:avLst/>
          </a:prstGeom>
          <a:ln w="12700">
            <a:miter lim="400000"/>
          </a:ln>
        </p:spPr>
      </p:pic>
      <p:sp>
        <p:nvSpPr>
          <p:cNvPr id="103" name="Straight Connector 7"/>
          <p:cNvSpPr/>
          <p:nvPr/>
        </p:nvSpPr>
        <p:spPr>
          <a:xfrm>
            <a:off x="906462" y="1083361"/>
            <a:ext cx="10393363" cy="1"/>
          </a:xfrm>
          <a:prstGeom prst="line">
            <a:avLst/>
          </a:prstGeom>
          <a:ln w="12700">
            <a:solidFill>
              <a:srgbClr val="5C6970"/>
            </a:solidFill>
          </a:ln>
        </p:spPr>
        <p:txBody>
          <a:bodyPr lIns="45719" rIns="45719"/>
          <a:lstStyle/>
          <a:p>
            <a:endParaRPr/>
          </a:p>
        </p:txBody>
      </p:sp>
      <p:sp>
        <p:nvSpPr>
          <p:cNvPr id="104" name="Straight Connector 9"/>
          <p:cNvSpPr/>
          <p:nvPr/>
        </p:nvSpPr>
        <p:spPr>
          <a:xfrm>
            <a:off x="906462" y="5754947"/>
            <a:ext cx="10393363" cy="1"/>
          </a:xfrm>
          <a:prstGeom prst="line">
            <a:avLst/>
          </a:prstGeom>
          <a:ln w="12700">
            <a:solidFill>
              <a:srgbClr val="5C6970"/>
            </a:solidFill>
          </a:ln>
        </p:spPr>
        <p:txBody>
          <a:bodyPr lIns="45719" rIns="45719"/>
          <a:lstStyle/>
          <a:p>
            <a:endParaRPr/>
          </a:p>
        </p:txBody>
      </p:sp>
      <p:sp>
        <p:nvSpPr>
          <p:cNvPr id="105" name="Slide Numb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Cobrand pink ">
    <p:bg>
      <p:bgPr>
        <a:solidFill>
          <a:srgbClr val="EE266D"/>
        </a:solidFill>
        <a:effectLst/>
      </p:bgPr>
    </p:bg>
    <p:spTree>
      <p:nvGrpSpPr>
        <p:cNvPr id="1" name=""/>
        <p:cNvGrpSpPr/>
        <p:nvPr/>
      </p:nvGrpSpPr>
      <p:grpSpPr>
        <a:xfrm>
          <a:off x="0" y="0"/>
          <a:ext cx="0" cy="0"/>
          <a:chOff x="0" y="0"/>
          <a:chExt cx="0" cy="0"/>
        </a:xfrm>
      </p:grpSpPr>
      <p:pic>
        <p:nvPicPr>
          <p:cNvPr id="112" name="Picture 7" descr="Picture 7"/>
          <p:cNvPicPr>
            <a:picLocks noChangeAspect="1"/>
          </p:cNvPicPr>
          <p:nvPr/>
        </p:nvPicPr>
        <p:blipFill>
          <a:blip r:embed="rId2"/>
          <a:stretch>
            <a:fillRect/>
          </a:stretch>
        </p:blipFill>
        <p:spPr>
          <a:xfrm>
            <a:off x="4887926" y="6210639"/>
            <a:ext cx="2412329" cy="196606"/>
          </a:xfrm>
          <a:prstGeom prst="rect">
            <a:avLst/>
          </a:prstGeom>
          <a:ln w="12700">
            <a:miter lim="400000"/>
          </a:ln>
        </p:spPr>
      </p:pic>
      <p:pic>
        <p:nvPicPr>
          <p:cNvPr id="113" name="Picture 8" descr="Picture 8"/>
          <p:cNvPicPr>
            <a:picLocks noChangeAspect="1"/>
          </p:cNvPicPr>
          <p:nvPr/>
        </p:nvPicPr>
        <p:blipFill>
          <a:blip r:embed="rId3"/>
          <a:stretch>
            <a:fillRect/>
          </a:stretch>
        </p:blipFill>
        <p:spPr>
          <a:xfrm>
            <a:off x="4405560" y="66544"/>
            <a:ext cx="3380880" cy="966648"/>
          </a:xfrm>
          <a:prstGeom prst="rect">
            <a:avLst/>
          </a:prstGeom>
          <a:ln w="12700">
            <a:miter lim="400000"/>
          </a:ln>
        </p:spPr>
      </p:pic>
      <p:sp>
        <p:nvSpPr>
          <p:cNvPr id="114" name="Straight Connector 5"/>
          <p:cNvSpPr/>
          <p:nvPr/>
        </p:nvSpPr>
        <p:spPr>
          <a:xfrm>
            <a:off x="906462" y="1083361"/>
            <a:ext cx="10393363" cy="1"/>
          </a:xfrm>
          <a:prstGeom prst="line">
            <a:avLst/>
          </a:prstGeom>
          <a:ln w="12700">
            <a:solidFill>
              <a:srgbClr val="FFFFFF"/>
            </a:solidFill>
          </a:ln>
        </p:spPr>
        <p:txBody>
          <a:bodyPr lIns="45719" rIns="45719"/>
          <a:lstStyle/>
          <a:p>
            <a:endParaRPr/>
          </a:p>
        </p:txBody>
      </p:sp>
      <p:sp>
        <p:nvSpPr>
          <p:cNvPr id="115" name="Straight Connector 10"/>
          <p:cNvSpPr/>
          <p:nvPr/>
        </p:nvSpPr>
        <p:spPr>
          <a:xfrm>
            <a:off x="906462" y="5754947"/>
            <a:ext cx="10393363" cy="1"/>
          </a:xfrm>
          <a:prstGeom prst="line">
            <a:avLst/>
          </a:prstGeom>
          <a:ln w="12700">
            <a:solidFill>
              <a:srgbClr val="FFFFFF"/>
            </a:solidFill>
          </a:ln>
        </p:spPr>
        <p:txBody>
          <a:bodyPr lIns="45719" rIns="45719"/>
          <a:lstStyle/>
          <a:p>
            <a:endParaRPr/>
          </a:p>
        </p:txBody>
      </p:sp>
      <p:sp>
        <p:nvSpPr>
          <p:cNvPr id="116" name="Slide Numb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Cobrand grey">
    <p:bg>
      <p:bgPr>
        <a:solidFill>
          <a:srgbClr val="5C6970"/>
        </a:solidFill>
        <a:effectLst/>
      </p:bgPr>
    </p:bg>
    <p:spTree>
      <p:nvGrpSpPr>
        <p:cNvPr id="1" name=""/>
        <p:cNvGrpSpPr/>
        <p:nvPr/>
      </p:nvGrpSpPr>
      <p:grpSpPr>
        <a:xfrm>
          <a:off x="0" y="0"/>
          <a:ext cx="0" cy="0"/>
          <a:chOff x="0" y="0"/>
          <a:chExt cx="0" cy="0"/>
        </a:xfrm>
      </p:grpSpPr>
      <p:pic>
        <p:nvPicPr>
          <p:cNvPr id="123" name="Picture 7" descr="Picture 7"/>
          <p:cNvPicPr>
            <a:picLocks noChangeAspect="1"/>
          </p:cNvPicPr>
          <p:nvPr/>
        </p:nvPicPr>
        <p:blipFill>
          <a:blip r:embed="rId2"/>
          <a:stretch>
            <a:fillRect/>
          </a:stretch>
        </p:blipFill>
        <p:spPr>
          <a:xfrm>
            <a:off x="4887926" y="6210639"/>
            <a:ext cx="2412329" cy="196606"/>
          </a:xfrm>
          <a:prstGeom prst="rect">
            <a:avLst/>
          </a:prstGeom>
          <a:ln w="12700">
            <a:miter lim="400000"/>
          </a:ln>
        </p:spPr>
      </p:pic>
      <p:pic>
        <p:nvPicPr>
          <p:cNvPr id="124" name="Picture 8" descr="Picture 8"/>
          <p:cNvPicPr>
            <a:picLocks noChangeAspect="1"/>
          </p:cNvPicPr>
          <p:nvPr/>
        </p:nvPicPr>
        <p:blipFill>
          <a:blip r:embed="rId3"/>
          <a:stretch>
            <a:fillRect/>
          </a:stretch>
        </p:blipFill>
        <p:spPr>
          <a:xfrm>
            <a:off x="4405560" y="66544"/>
            <a:ext cx="3380880" cy="966648"/>
          </a:xfrm>
          <a:prstGeom prst="rect">
            <a:avLst/>
          </a:prstGeom>
          <a:ln w="12700">
            <a:miter lim="400000"/>
          </a:ln>
        </p:spPr>
      </p:pic>
      <p:sp>
        <p:nvSpPr>
          <p:cNvPr id="125" name="Straight Connector 5"/>
          <p:cNvSpPr/>
          <p:nvPr/>
        </p:nvSpPr>
        <p:spPr>
          <a:xfrm>
            <a:off x="906462" y="1083361"/>
            <a:ext cx="10393363" cy="1"/>
          </a:xfrm>
          <a:prstGeom prst="line">
            <a:avLst/>
          </a:prstGeom>
          <a:ln w="12700">
            <a:solidFill>
              <a:srgbClr val="FFFFFF"/>
            </a:solidFill>
          </a:ln>
        </p:spPr>
        <p:txBody>
          <a:bodyPr lIns="45719" rIns="45719"/>
          <a:lstStyle/>
          <a:p>
            <a:endParaRPr/>
          </a:p>
        </p:txBody>
      </p:sp>
      <p:sp>
        <p:nvSpPr>
          <p:cNvPr id="126" name="Straight Connector 10"/>
          <p:cNvSpPr/>
          <p:nvPr/>
        </p:nvSpPr>
        <p:spPr>
          <a:xfrm>
            <a:off x="906462" y="5754947"/>
            <a:ext cx="10393363" cy="1"/>
          </a:xfrm>
          <a:prstGeom prst="line">
            <a:avLst/>
          </a:prstGeom>
          <a:ln w="12700">
            <a:solidFill>
              <a:srgbClr val="FFFFFF"/>
            </a:solidFill>
          </a:ln>
        </p:spPr>
        <p:txBody>
          <a:bodyPr lIns="45719" rIns="45719"/>
          <a:lstStyle/>
          <a:p>
            <a:endParaRPr/>
          </a:p>
        </p:txBody>
      </p:sp>
      <p:sp>
        <p:nvSpPr>
          <p:cNvPr id="127" name="Slide Numb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Cobrand blue">
    <p:bg>
      <p:bgPr>
        <a:solidFill>
          <a:srgbClr val="00AEEF"/>
        </a:solidFill>
        <a:effectLst/>
      </p:bgPr>
    </p:bg>
    <p:spTree>
      <p:nvGrpSpPr>
        <p:cNvPr id="1" name=""/>
        <p:cNvGrpSpPr/>
        <p:nvPr/>
      </p:nvGrpSpPr>
      <p:grpSpPr>
        <a:xfrm>
          <a:off x="0" y="0"/>
          <a:ext cx="0" cy="0"/>
          <a:chOff x="0" y="0"/>
          <a:chExt cx="0" cy="0"/>
        </a:xfrm>
      </p:grpSpPr>
      <p:pic>
        <p:nvPicPr>
          <p:cNvPr id="134" name="Picture 7" descr="Picture 7"/>
          <p:cNvPicPr>
            <a:picLocks noChangeAspect="1"/>
          </p:cNvPicPr>
          <p:nvPr/>
        </p:nvPicPr>
        <p:blipFill>
          <a:blip r:embed="rId2"/>
          <a:stretch>
            <a:fillRect/>
          </a:stretch>
        </p:blipFill>
        <p:spPr>
          <a:xfrm>
            <a:off x="4887926" y="6210639"/>
            <a:ext cx="2412329" cy="196606"/>
          </a:xfrm>
          <a:prstGeom prst="rect">
            <a:avLst/>
          </a:prstGeom>
          <a:ln w="12700">
            <a:miter lim="400000"/>
          </a:ln>
        </p:spPr>
      </p:pic>
      <p:pic>
        <p:nvPicPr>
          <p:cNvPr id="135" name="Picture 8" descr="Picture 8"/>
          <p:cNvPicPr>
            <a:picLocks noChangeAspect="1"/>
          </p:cNvPicPr>
          <p:nvPr/>
        </p:nvPicPr>
        <p:blipFill>
          <a:blip r:embed="rId3"/>
          <a:stretch>
            <a:fillRect/>
          </a:stretch>
        </p:blipFill>
        <p:spPr>
          <a:xfrm>
            <a:off x="4405560" y="66544"/>
            <a:ext cx="3380880" cy="966648"/>
          </a:xfrm>
          <a:prstGeom prst="rect">
            <a:avLst/>
          </a:prstGeom>
          <a:ln w="12700">
            <a:miter lim="400000"/>
          </a:ln>
        </p:spPr>
      </p:pic>
      <p:sp>
        <p:nvSpPr>
          <p:cNvPr id="136" name="Straight Connector 5"/>
          <p:cNvSpPr/>
          <p:nvPr/>
        </p:nvSpPr>
        <p:spPr>
          <a:xfrm>
            <a:off x="906462" y="1083361"/>
            <a:ext cx="10393363" cy="1"/>
          </a:xfrm>
          <a:prstGeom prst="line">
            <a:avLst/>
          </a:prstGeom>
          <a:ln w="12700">
            <a:solidFill>
              <a:srgbClr val="FFFFFF"/>
            </a:solidFill>
          </a:ln>
        </p:spPr>
        <p:txBody>
          <a:bodyPr lIns="45719" rIns="45719"/>
          <a:lstStyle/>
          <a:p>
            <a:endParaRPr/>
          </a:p>
        </p:txBody>
      </p:sp>
      <p:sp>
        <p:nvSpPr>
          <p:cNvPr id="137" name="Straight Connector 10"/>
          <p:cNvSpPr/>
          <p:nvPr/>
        </p:nvSpPr>
        <p:spPr>
          <a:xfrm>
            <a:off x="906462" y="5754947"/>
            <a:ext cx="10393363" cy="1"/>
          </a:xfrm>
          <a:prstGeom prst="line">
            <a:avLst/>
          </a:prstGeom>
          <a:ln w="12700">
            <a:solidFill>
              <a:srgbClr val="FFFFFF"/>
            </a:solidFill>
          </a:ln>
        </p:spPr>
        <p:txBody>
          <a:bodyPr lIns="45719" rIns="45719"/>
          <a:lstStyle/>
          <a:p>
            <a:endParaRPr/>
          </a:p>
        </p:txBody>
      </p:sp>
      <p:sp>
        <p:nvSpPr>
          <p:cNvPr id="138" name="Slide Numb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itle pink Cobrand">
    <p:bg>
      <p:bgPr>
        <a:solidFill>
          <a:srgbClr val="EE266D"/>
        </a:solidFill>
        <a:effectLst/>
      </p:bgPr>
    </p:bg>
    <p:spTree>
      <p:nvGrpSpPr>
        <p:cNvPr id="1" name=""/>
        <p:cNvGrpSpPr/>
        <p:nvPr/>
      </p:nvGrpSpPr>
      <p:grpSpPr>
        <a:xfrm>
          <a:off x="0" y="0"/>
          <a:ext cx="0" cy="0"/>
          <a:chOff x="0" y="0"/>
          <a:chExt cx="0" cy="0"/>
        </a:xfrm>
      </p:grpSpPr>
      <p:pic>
        <p:nvPicPr>
          <p:cNvPr id="145" name="Picture 5" descr="Picture 5"/>
          <p:cNvPicPr>
            <a:picLocks noChangeAspect="1"/>
          </p:cNvPicPr>
          <p:nvPr/>
        </p:nvPicPr>
        <p:blipFill>
          <a:blip r:embed="rId2"/>
          <a:stretch>
            <a:fillRect/>
          </a:stretch>
        </p:blipFill>
        <p:spPr>
          <a:xfrm>
            <a:off x="4887926" y="6210639"/>
            <a:ext cx="2412329" cy="196606"/>
          </a:xfrm>
          <a:prstGeom prst="rect">
            <a:avLst/>
          </a:prstGeom>
          <a:ln w="12700">
            <a:miter lim="400000"/>
          </a:ln>
        </p:spPr>
      </p:pic>
      <p:pic>
        <p:nvPicPr>
          <p:cNvPr id="146" name="Picture 8" descr="Picture 8"/>
          <p:cNvPicPr>
            <a:picLocks noChangeAspect="1"/>
          </p:cNvPicPr>
          <p:nvPr/>
        </p:nvPicPr>
        <p:blipFill>
          <a:blip r:embed="rId3"/>
          <a:stretch>
            <a:fillRect/>
          </a:stretch>
        </p:blipFill>
        <p:spPr>
          <a:xfrm>
            <a:off x="4405560" y="66544"/>
            <a:ext cx="3380880" cy="966648"/>
          </a:xfrm>
          <a:prstGeom prst="rect">
            <a:avLst/>
          </a:prstGeom>
          <a:ln w="12700">
            <a:miter lim="400000"/>
          </a:ln>
        </p:spPr>
      </p:pic>
      <p:sp>
        <p:nvSpPr>
          <p:cNvPr id="147" name="Straight Connector 9"/>
          <p:cNvSpPr/>
          <p:nvPr/>
        </p:nvSpPr>
        <p:spPr>
          <a:xfrm>
            <a:off x="906462" y="1083361"/>
            <a:ext cx="10393363" cy="1"/>
          </a:xfrm>
          <a:prstGeom prst="line">
            <a:avLst/>
          </a:prstGeom>
          <a:ln w="12700">
            <a:solidFill>
              <a:srgbClr val="FFFFFF"/>
            </a:solidFill>
          </a:ln>
        </p:spPr>
        <p:txBody>
          <a:bodyPr lIns="45719" rIns="45719"/>
          <a:lstStyle/>
          <a:p>
            <a:endParaRPr/>
          </a:p>
        </p:txBody>
      </p:sp>
      <p:sp>
        <p:nvSpPr>
          <p:cNvPr id="148" name="Straight Connector 10"/>
          <p:cNvSpPr/>
          <p:nvPr/>
        </p:nvSpPr>
        <p:spPr>
          <a:xfrm>
            <a:off x="906462" y="5754947"/>
            <a:ext cx="10393363" cy="1"/>
          </a:xfrm>
          <a:prstGeom prst="line">
            <a:avLst/>
          </a:prstGeom>
          <a:ln w="12700">
            <a:solidFill>
              <a:srgbClr val="FFFFFF"/>
            </a:solidFill>
          </a:ln>
        </p:spPr>
        <p:txBody>
          <a:bodyPr lIns="45719" rIns="45719"/>
          <a:lstStyle/>
          <a:p>
            <a:endParaRPr/>
          </a:p>
        </p:txBody>
      </p:sp>
      <p:sp>
        <p:nvSpPr>
          <p:cNvPr id="149" name="Add title"/>
          <p:cNvSpPr txBox="1">
            <a:spLocks noGrp="1"/>
          </p:cNvSpPr>
          <p:nvPr>
            <p:ph type="title" hasCustomPrompt="1"/>
          </p:nvPr>
        </p:nvSpPr>
        <p:spPr>
          <a:xfrm>
            <a:off x="896937" y="1961269"/>
            <a:ext cx="9027272" cy="657116"/>
          </a:xfrm>
          <a:prstGeom prst="rect">
            <a:avLst/>
          </a:prstGeom>
        </p:spPr>
        <p:txBody>
          <a:bodyPr lIns="0" tIns="0" rIns="0" bIns="0" anchor="b"/>
          <a:lstStyle>
            <a:lvl1pPr>
              <a:defRPr sz="4200" b="1">
                <a:solidFill>
                  <a:srgbClr val="FFFFFF"/>
                </a:solidFill>
                <a:latin typeface="Arial"/>
                <a:ea typeface="Arial"/>
                <a:cs typeface="Arial"/>
                <a:sym typeface="Arial"/>
              </a:defRPr>
            </a:lvl1pPr>
          </a:lstStyle>
          <a:p>
            <a:r>
              <a:t>Add title</a:t>
            </a:r>
          </a:p>
        </p:txBody>
      </p:sp>
      <p:sp>
        <p:nvSpPr>
          <p:cNvPr id="150" name="Body Level One…"/>
          <p:cNvSpPr txBox="1">
            <a:spLocks noGrp="1"/>
          </p:cNvSpPr>
          <p:nvPr>
            <p:ph type="body" sz="quarter" idx="1" hasCustomPrompt="1"/>
          </p:nvPr>
        </p:nvSpPr>
        <p:spPr>
          <a:xfrm>
            <a:off x="896937" y="2669472"/>
            <a:ext cx="9027272" cy="329003"/>
          </a:xfrm>
          <a:prstGeom prst="rect">
            <a:avLst/>
          </a:prstGeom>
        </p:spPr>
        <p:txBody>
          <a:bodyPr lIns="0" tIns="0" rIns="0" bIns="0"/>
          <a:lstStyle>
            <a:lvl1pPr marL="0" indent="0">
              <a:spcBef>
                <a:spcPts val="0"/>
              </a:spcBef>
              <a:buSzTx/>
              <a:buFontTx/>
              <a:buNone/>
              <a:defRPr sz="1800">
                <a:solidFill>
                  <a:srgbClr val="FFFFFF"/>
                </a:solidFill>
                <a:latin typeface="Arial"/>
                <a:ea typeface="Arial"/>
                <a:cs typeface="Arial"/>
                <a:sym typeface="Arial"/>
              </a:defRPr>
            </a:lvl1pPr>
            <a:lvl2pPr marL="0" indent="457200">
              <a:spcBef>
                <a:spcPts val="0"/>
              </a:spcBef>
              <a:buSzTx/>
              <a:buFontTx/>
              <a:buNone/>
              <a:defRPr sz="1800">
                <a:solidFill>
                  <a:srgbClr val="FFFFFF"/>
                </a:solidFill>
                <a:latin typeface="Arial"/>
                <a:ea typeface="Arial"/>
                <a:cs typeface="Arial"/>
                <a:sym typeface="Arial"/>
              </a:defRPr>
            </a:lvl2pPr>
            <a:lvl3pPr marL="0" indent="914400">
              <a:spcBef>
                <a:spcPts val="0"/>
              </a:spcBef>
              <a:buSzTx/>
              <a:buFontTx/>
              <a:buNone/>
              <a:defRPr sz="1800">
                <a:solidFill>
                  <a:srgbClr val="FFFFFF"/>
                </a:solidFill>
                <a:latin typeface="Arial"/>
                <a:ea typeface="Arial"/>
                <a:cs typeface="Arial"/>
                <a:sym typeface="Arial"/>
              </a:defRPr>
            </a:lvl3pPr>
            <a:lvl4pPr marL="0" indent="1371600">
              <a:spcBef>
                <a:spcPts val="0"/>
              </a:spcBef>
              <a:buSzTx/>
              <a:buFontTx/>
              <a:buNone/>
              <a:defRPr sz="1800">
                <a:solidFill>
                  <a:srgbClr val="FFFFFF"/>
                </a:solidFill>
                <a:latin typeface="Arial"/>
                <a:ea typeface="Arial"/>
                <a:cs typeface="Arial"/>
                <a:sym typeface="Arial"/>
              </a:defRPr>
            </a:lvl4pPr>
            <a:lvl5pPr marL="0" indent="1828800">
              <a:spcBef>
                <a:spcPts val="0"/>
              </a:spcBef>
              <a:buSzTx/>
              <a:buFontTx/>
              <a:buNone/>
              <a:defRPr sz="1800">
                <a:solidFill>
                  <a:srgbClr val="FFFFFF"/>
                </a:solidFill>
                <a:latin typeface="Arial"/>
                <a:ea typeface="Arial"/>
                <a:cs typeface="Arial"/>
                <a:sym typeface="Arial"/>
              </a:defRPr>
            </a:lvl5pPr>
          </a:lstStyle>
          <a:p>
            <a:r>
              <a:t>Add subtitle</a:t>
            </a:r>
          </a:p>
          <a:p>
            <a:pPr lvl="1"/>
            <a:endParaRPr/>
          </a:p>
          <a:p>
            <a:pPr lvl="2"/>
            <a:endParaRPr/>
          </a:p>
          <a:p>
            <a:pPr lvl="3"/>
            <a:endParaRPr/>
          </a:p>
          <a:p>
            <a:pPr lvl="4"/>
            <a:endParaRPr/>
          </a:p>
        </p:txBody>
      </p:sp>
      <p:sp>
        <p:nvSpPr>
          <p:cNvPr id="151" name="Text Placeholder 24"/>
          <p:cNvSpPr>
            <a:spLocks noGrp="1"/>
          </p:cNvSpPr>
          <p:nvPr>
            <p:ph type="body" sz="quarter" idx="21" hasCustomPrompt="1"/>
          </p:nvPr>
        </p:nvSpPr>
        <p:spPr>
          <a:xfrm>
            <a:off x="896938" y="3221298"/>
            <a:ext cx="9027271" cy="329003"/>
          </a:xfrm>
          <a:prstGeom prst="rect">
            <a:avLst/>
          </a:prstGeom>
        </p:spPr>
        <p:txBody>
          <a:bodyPr lIns="0" tIns="0" rIns="0" bIns="0"/>
          <a:lstStyle>
            <a:lvl1pPr marL="0" indent="0">
              <a:lnSpc>
                <a:spcPct val="100000"/>
              </a:lnSpc>
              <a:spcBef>
                <a:spcPts val="0"/>
              </a:spcBef>
              <a:buSzTx/>
              <a:buFontTx/>
              <a:buNone/>
              <a:defRPr sz="1400">
                <a:solidFill>
                  <a:srgbClr val="FFFFFF"/>
                </a:solidFill>
                <a:latin typeface="Arial"/>
                <a:ea typeface="Arial"/>
                <a:cs typeface="Arial"/>
                <a:sym typeface="Arial"/>
              </a:defRPr>
            </a:lvl1pPr>
          </a:lstStyle>
          <a:p>
            <a:r>
              <a:t>Add date</a:t>
            </a:r>
          </a:p>
        </p:txBody>
      </p:sp>
      <p:sp>
        <p:nvSpPr>
          <p:cNvPr id="152" name="Slide Numb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
  <p:cSld name="Title grey Cobrand">
    <p:bg>
      <p:bgPr>
        <a:solidFill>
          <a:srgbClr val="5C6970"/>
        </a:solidFill>
        <a:effectLst/>
      </p:bgPr>
    </p:bg>
    <p:spTree>
      <p:nvGrpSpPr>
        <p:cNvPr id="1" name=""/>
        <p:cNvGrpSpPr/>
        <p:nvPr/>
      </p:nvGrpSpPr>
      <p:grpSpPr>
        <a:xfrm>
          <a:off x="0" y="0"/>
          <a:ext cx="0" cy="0"/>
          <a:chOff x="0" y="0"/>
          <a:chExt cx="0" cy="0"/>
        </a:xfrm>
      </p:grpSpPr>
      <p:pic>
        <p:nvPicPr>
          <p:cNvPr id="159" name="Picture 5" descr="Picture 5"/>
          <p:cNvPicPr>
            <a:picLocks noChangeAspect="1"/>
          </p:cNvPicPr>
          <p:nvPr/>
        </p:nvPicPr>
        <p:blipFill>
          <a:blip r:embed="rId2"/>
          <a:stretch>
            <a:fillRect/>
          </a:stretch>
        </p:blipFill>
        <p:spPr>
          <a:xfrm>
            <a:off x="4887926" y="6210639"/>
            <a:ext cx="2412329" cy="196606"/>
          </a:xfrm>
          <a:prstGeom prst="rect">
            <a:avLst/>
          </a:prstGeom>
          <a:ln w="12700">
            <a:miter lim="400000"/>
          </a:ln>
        </p:spPr>
      </p:pic>
      <p:pic>
        <p:nvPicPr>
          <p:cNvPr id="160" name="Picture 8" descr="Picture 8"/>
          <p:cNvPicPr>
            <a:picLocks noChangeAspect="1"/>
          </p:cNvPicPr>
          <p:nvPr/>
        </p:nvPicPr>
        <p:blipFill>
          <a:blip r:embed="rId3"/>
          <a:stretch>
            <a:fillRect/>
          </a:stretch>
        </p:blipFill>
        <p:spPr>
          <a:xfrm>
            <a:off x="4405560" y="66544"/>
            <a:ext cx="3380880" cy="966648"/>
          </a:xfrm>
          <a:prstGeom prst="rect">
            <a:avLst/>
          </a:prstGeom>
          <a:ln w="12700">
            <a:miter lim="400000"/>
          </a:ln>
        </p:spPr>
      </p:pic>
      <p:sp>
        <p:nvSpPr>
          <p:cNvPr id="161" name="Straight Connector 9"/>
          <p:cNvSpPr/>
          <p:nvPr/>
        </p:nvSpPr>
        <p:spPr>
          <a:xfrm>
            <a:off x="906462" y="1083361"/>
            <a:ext cx="10393363" cy="1"/>
          </a:xfrm>
          <a:prstGeom prst="line">
            <a:avLst/>
          </a:prstGeom>
          <a:ln w="12700">
            <a:solidFill>
              <a:srgbClr val="FFFFFF"/>
            </a:solidFill>
          </a:ln>
        </p:spPr>
        <p:txBody>
          <a:bodyPr lIns="45719" rIns="45719"/>
          <a:lstStyle/>
          <a:p>
            <a:endParaRPr/>
          </a:p>
        </p:txBody>
      </p:sp>
      <p:sp>
        <p:nvSpPr>
          <p:cNvPr id="162" name="Straight Connector 10"/>
          <p:cNvSpPr/>
          <p:nvPr/>
        </p:nvSpPr>
        <p:spPr>
          <a:xfrm>
            <a:off x="906462" y="5754947"/>
            <a:ext cx="10393363" cy="1"/>
          </a:xfrm>
          <a:prstGeom prst="line">
            <a:avLst/>
          </a:prstGeom>
          <a:ln w="12700">
            <a:solidFill>
              <a:srgbClr val="FFFFFF"/>
            </a:solidFill>
          </a:ln>
        </p:spPr>
        <p:txBody>
          <a:bodyPr lIns="45719" rIns="45719"/>
          <a:lstStyle/>
          <a:p>
            <a:endParaRPr/>
          </a:p>
        </p:txBody>
      </p:sp>
      <p:sp>
        <p:nvSpPr>
          <p:cNvPr id="163" name="Add title"/>
          <p:cNvSpPr txBox="1">
            <a:spLocks noGrp="1"/>
          </p:cNvSpPr>
          <p:nvPr>
            <p:ph type="title" hasCustomPrompt="1"/>
          </p:nvPr>
        </p:nvSpPr>
        <p:spPr>
          <a:xfrm>
            <a:off x="896937" y="1961269"/>
            <a:ext cx="9027272" cy="657116"/>
          </a:xfrm>
          <a:prstGeom prst="rect">
            <a:avLst/>
          </a:prstGeom>
        </p:spPr>
        <p:txBody>
          <a:bodyPr lIns="0" tIns="0" rIns="0" bIns="0" anchor="b"/>
          <a:lstStyle>
            <a:lvl1pPr>
              <a:defRPr sz="4200" b="1">
                <a:solidFill>
                  <a:srgbClr val="FFFFFF"/>
                </a:solidFill>
                <a:latin typeface="Arial"/>
                <a:ea typeface="Arial"/>
                <a:cs typeface="Arial"/>
                <a:sym typeface="Arial"/>
              </a:defRPr>
            </a:lvl1pPr>
          </a:lstStyle>
          <a:p>
            <a:r>
              <a:t>Add title</a:t>
            </a:r>
          </a:p>
        </p:txBody>
      </p:sp>
      <p:sp>
        <p:nvSpPr>
          <p:cNvPr id="164" name="Body Level One…"/>
          <p:cNvSpPr txBox="1">
            <a:spLocks noGrp="1"/>
          </p:cNvSpPr>
          <p:nvPr>
            <p:ph type="body" sz="quarter" idx="1" hasCustomPrompt="1"/>
          </p:nvPr>
        </p:nvSpPr>
        <p:spPr>
          <a:xfrm>
            <a:off x="896937" y="2669472"/>
            <a:ext cx="9027272" cy="329003"/>
          </a:xfrm>
          <a:prstGeom prst="rect">
            <a:avLst/>
          </a:prstGeom>
        </p:spPr>
        <p:txBody>
          <a:bodyPr lIns="0" tIns="0" rIns="0" bIns="0"/>
          <a:lstStyle>
            <a:lvl1pPr marL="0" indent="0">
              <a:spcBef>
                <a:spcPts val="0"/>
              </a:spcBef>
              <a:buSzTx/>
              <a:buFontTx/>
              <a:buNone/>
              <a:defRPr sz="1800">
                <a:solidFill>
                  <a:srgbClr val="FFFFFF"/>
                </a:solidFill>
                <a:latin typeface="Arial"/>
                <a:ea typeface="Arial"/>
                <a:cs typeface="Arial"/>
                <a:sym typeface="Arial"/>
              </a:defRPr>
            </a:lvl1pPr>
            <a:lvl2pPr marL="0" indent="457200">
              <a:spcBef>
                <a:spcPts val="0"/>
              </a:spcBef>
              <a:buSzTx/>
              <a:buFontTx/>
              <a:buNone/>
              <a:defRPr sz="1800">
                <a:solidFill>
                  <a:srgbClr val="FFFFFF"/>
                </a:solidFill>
                <a:latin typeface="Arial"/>
                <a:ea typeface="Arial"/>
                <a:cs typeface="Arial"/>
                <a:sym typeface="Arial"/>
              </a:defRPr>
            </a:lvl2pPr>
            <a:lvl3pPr marL="0" indent="914400">
              <a:spcBef>
                <a:spcPts val="0"/>
              </a:spcBef>
              <a:buSzTx/>
              <a:buFontTx/>
              <a:buNone/>
              <a:defRPr sz="1800">
                <a:solidFill>
                  <a:srgbClr val="FFFFFF"/>
                </a:solidFill>
                <a:latin typeface="Arial"/>
                <a:ea typeface="Arial"/>
                <a:cs typeface="Arial"/>
                <a:sym typeface="Arial"/>
              </a:defRPr>
            </a:lvl3pPr>
            <a:lvl4pPr marL="0" indent="1371600">
              <a:spcBef>
                <a:spcPts val="0"/>
              </a:spcBef>
              <a:buSzTx/>
              <a:buFontTx/>
              <a:buNone/>
              <a:defRPr sz="1800">
                <a:solidFill>
                  <a:srgbClr val="FFFFFF"/>
                </a:solidFill>
                <a:latin typeface="Arial"/>
                <a:ea typeface="Arial"/>
                <a:cs typeface="Arial"/>
                <a:sym typeface="Arial"/>
              </a:defRPr>
            </a:lvl4pPr>
            <a:lvl5pPr marL="0" indent="1828800">
              <a:spcBef>
                <a:spcPts val="0"/>
              </a:spcBef>
              <a:buSzTx/>
              <a:buFontTx/>
              <a:buNone/>
              <a:defRPr sz="1800">
                <a:solidFill>
                  <a:srgbClr val="FFFFFF"/>
                </a:solidFill>
                <a:latin typeface="Arial"/>
                <a:ea typeface="Arial"/>
                <a:cs typeface="Arial"/>
                <a:sym typeface="Arial"/>
              </a:defRPr>
            </a:lvl5pPr>
          </a:lstStyle>
          <a:p>
            <a:r>
              <a:t>Add subtitle</a:t>
            </a:r>
          </a:p>
          <a:p>
            <a:pPr lvl="1"/>
            <a:endParaRPr/>
          </a:p>
          <a:p>
            <a:pPr lvl="2"/>
            <a:endParaRPr/>
          </a:p>
          <a:p>
            <a:pPr lvl="3"/>
            <a:endParaRPr/>
          </a:p>
          <a:p>
            <a:pPr lvl="4"/>
            <a:endParaRPr/>
          </a:p>
        </p:txBody>
      </p:sp>
      <p:sp>
        <p:nvSpPr>
          <p:cNvPr id="165" name="Text Placeholder 24"/>
          <p:cNvSpPr>
            <a:spLocks noGrp="1"/>
          </p:cNvSpPr>
          <p:nvPr>
            <p:ph type="body" sz="quarter" idx="21" hasCustomPrompt="1"/>
          </p:nvPr>
        </p:nvSpPr>
        <p:spPr>
          <a:xfrm>
            <a:off x="896938" y="3221298"/>
            <a:ext cx="9027271" cy="329003"/>
          </a:xfrm>
          <a:prstGeom prst="rect">
            <a:avLst/>
          </a:prstGeom>
        </p:spPr>
        <p:txBody>
          <a:bodyPr lIns="0" tIns="0" rIns="0" bIns="0"/>
          <a:lstStyle>
            <a:lvl1pPr marL="0" indent="0">
              <a:lnSpc>
                <a:spcPct val="100000"/>
              </a:lnSpc>
              <a:spcBef>
                <a:spcPts val="0"/>
              </a:spcBef>
              <a:buSzTx/>
              <a:buFontTx/>
              <a:buNone/>
              <a:defRPr sz="1400">
                <a:solidFill>
                  <a:srgbClr val="FFFFFF"/>
                </a:solidFill>
                <a:latin typeface="Arial"/>
                <a:ea typeface="Arial"/>
                <a:cs typeface="Arial"/>
                <a:sym typeface="Arial"/>
              </a:defRPr>
            </a:lvl1pPr>
          </a:lstStyle>
          <a:p>
            <a:r>
              <a:t>Add date</a:t>
            </a:r>
          </a:p>
        </p:txBody>
      </p:sp>
      <p:sp>
        <p:nvSpPr>
          <p:cNvPr id="166" name="Slide Numb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
  <p:cSld name="Title cyan Cobrand">
    <p:bg>
      <p:bgPr>
        <a:solidFill>
          <a:srgbClr val="00AEEF"/>
        </a:solidFill>
        <a:effectLst/>
      </p:bgPr>
    </p:bg>
    <p:spTree>
      <p:nvGrpSpPr>
        <p:cNvPr id="1" name=""/>
        <p:cNvGrpSpPr/>
        <p:nvPr/>
      </p:nvGrpSpPr>
      <p:grpSpPr>
        <a:xfrm>
          <a:off x="0" y="0"/>
          <a:ext cx="0" cy="0"/>
          <a:chOff x="0" y="0"/>
          <a:chExt cx="0" cy="0"/>
        </a:xfrm>
      </p:grpSpPr>
      <p:pic>
        <p:nvPicPr>
          <p:cNvPr id="173" name="Picture 6" descr="Picture 6"/>
          <p:cNvPicPr>
            <a:picLocks noChangeAspect="1"/>
          </p:cNvPicPr>
          <p:nvPr/>
        </p:nvPicPr>
        <p:blipFill>
          <a:blip r:embed="rId2"/>
          <a:stretch>
            <a:fillRect/>
          </a:stretch>
        </p:blipFill>
        <p:spPr>
          <a:xfrm>
            <a:off x="4887926" y="6210639"/>
            <a:ext cx="2412329" cy="196606"/>
          </a:xfrm>
          <a:prstGeom prst="rect">
            <a:avLst/>
          </a:prstGeom>
          <a:ln w="12700">
            <a:miter lim="400000"/>
          </a:ln>
        </p:spPr>
      </p:pic>
      <p:pic>
        <p:nvPicPr>
          <p:cNvPr id="174" name="Picture 9" descr="Picture 9"/>
          <p:cNvPicPr>
            <a:picLocks noChangeAspect="1"/>
          </p:cNvPicPr>
          <p:nvPr/>
        </p:nvPicPr>
        <p:blipFill>
          <a:blip r:embed="rId3"/>
          <a:stretch>
            <a:fillRect/>
          </a:stretch>
        </p:blipFill>
        <p:spPr>
          <a:xfrm>
            <a:off x="4405560" y="66544"/>
            <a:ext cx="3380880" cy="966648"/>
          </a:xfrm>
          <a:prstGeom prst="rect">
            <a:avLst/>
          </a:prstGeom>
          <a:ln w="12700">
            <a:miter lim="400000"/>
          </a:ln>
        </p:spPr>
      </p:pic>
      <p:sp>
        <p:nvSpPr>
          <p:cNvPr id="175" name="Straight Connector 10"/>
          <p:cNvSpPr/>
          <p:nvPr/>
        </p:nvSpPr>
        <p:spPr>
          <a:xfrm>
            <a:off x="906462" y="1083361"/>
            <a:ext cx="10393363" cy="1"/>
          </a:xfrm>
          <a:prstGeom prst="line">
            <a:avLst/>
          </a:prstGeom>
          <a:ln w="12700">
            <a:solidFill>
              <a:srgbClr val="FFFFFF"/>
            </a:solidFill>
          </a:ln>
        </p:spPr>
        <p:txBody>
          <a:bodyPr lIns="45719" rIns="45719"/>
          <a:lstStyle/>
          <a:p>
            <a:endParaRPr/>
          </a:p>
        </p:txBody>
      </p:sp>
      <p:sp>
        <p:nvSpPr>
          <p:cNvPr id="176" name="Straight Connector 11"/>
          <p:cNvSpPr/>
          <p:nvPr/>
        </p:nvSpPr>
        <p:spPr>
          <a:xfrm>
            <a:off x="906462" y="5754947"/>
            <a:ext cx="10393363" cy="1"/>
          </a:xfrm>
          <a:prstGeom prst="line">
            <a:avLst/>
          </a:prstGeom>
          <a:ln w="12700">
            <a:solidFill>
              <a:srgbClr val="FFFFFF"/>
            </a:solidFill>
          </a:ln>
        </p:spPr>
        <p:txBody>
          <a:bodyPr lIns="45719" rIns="45719"/>
          <a:lstStyle/>
          <a:p>
            <a:endParaRPr/>
          </a:p>
        </p:txBody>
      </p:sp>
      <p:sp>
        <p:nvSpPr>
          <p:cNvPr id="177" name="Add title"/>
          <p:cNvSpPr txBox="1">
            <a:spLocks noGrp="1"/>
          </p:cNvSpPr>
          <p:nvPr>
            <p:ph type="title" hasCustomPrompt="1"/>
          </p:nvPr>
        </p:nvSpPr>
        <p:spPr>
          <a:xfrm>
            <a:off x="896937" y="1961269"/>
            <a:ext cx="9027272" cy="657116"/>
          </a:xfrm>
          <a:prstGeom prst="rect">
            <a:avLst/>
          </a:prstGeom>
        </p:spPr>
        <p:txBody>
          <a:bodyPr lIns="0" tIns="0" rIns="0" bIns="0" anchor="b"/>
          <a:lstStyle>
            <a:lvl1pPr>
              <a:defRPr sz="4200" b="1">
                <a:solidFill>
                  <a:srgbClr val="FFFFFF"/>
                </a:solidFill>
                <a:latin typeface="Arial"/>
                <a:ea typeface="Arial"/>
                <a:cs typeface="Arial"/>
                <a:sym typeface="Arial"/>
              </a:defRPr>
            </a:lvl1pPr>
          </a:lstStyle>
          <a:p>
            <a:r>
              <a:t>Add title</a:t>
            </a:r>
          </a:p>
        </p:txBody>
      </p:sp>
      <p:sp>
        <p:nvSpPr>
          <p:cNvPr id="178" name="Body Level One…"/>
          <p:cNvSpPr txBox="1">
            <a:spLocks noGrp="1"/>
          </p:cNvSpPr>
          <p:nvPr>
            <p:ph type="body" sz="quarter" idx="1" hasCustomPrompt="1"/>
          </p:nvPr>
        </p:nvSpPr>
        <p:spPr>
          <a:xfrm>
            <a:off x="896937" y="2669472"/>
            <a:ext cx="9027272" cy="329003"/>
          </a:xfrm>
          <a:prstGeom prst="rect">
            <a:avLst/>
          </a:prstGeom>
        </p:spPr>
        <p:txBody>
          <a:bodyPr lIns="0" tIns="0" rIns="0" bIns="0"/>
          <a:lstStyle>
            <a:lvl1pPr marL="0" indent="0">
              <a:spcBef>
                <a:spcPts val="0"/>
              </a:spcBef>
              <a:buSzTx/>
              <a:buFontTx/>
              <a:buNone/>
              <a:defRPr sz="1800">
                <a:solidFill>
                  <a:srgbClr val="FFFFFF"/>
                </a:solidFill>
                <a:latin typeface="Arial"/>
                <a:ea typeface="Arial"/>
                <a:cs typeface="Arial"/>
                <a:sym typeface="Arial"/>
              </a:defRPr>
            </a:lvl1pPr>
            <a:lvl2pPr marL="0" indent="457200">
              <a:spcBef>
                <a:spcPts val="0"/>
              </a:spcBef>
              <a:buSzTx/>
              <a:buFontTx/>
              <a:buNone/>
              <a:defRPr sz="1800">
                <a:solidFill>
                  <a:srgbClr val="FFFFFF"/>
                </a:solidFill>
                <a:latin typeface="Arial"/>
                <a:ea typeface="Arial"/>
                <a:cs typeface="Arial"/>
                <a:sym typeface="Arial"/>
              </a:defRPr>
            </a:lvl2pPr>
            <a:lvl3pPr marL="0" indent="914400">
              <a:spcBef>
                <a:spcPts val="0"/>
              </a:spcBef>
              <a:buSzTx/>
              <a:buFontTx/>
              <a:buNone/>
              <a:defRPr sz="1800">
                <a:solidFill>
                  <a:srgbClr val="FFFFFF"/>
                </a:solidFill>
                <a:latin typeface="Arial"/>
                <a:ea typeface="Arial"/>
                <a:cs typeface="Arial"/>
                <a:sym typeface="Arial"/>
              </a:defRPr>
            </a:lvl3pPr>
            <a:lvl4pPr marL="0" indent="1371600">
              <a:spcBef>
                <a:spcPts val="0"/>
              </a:spcBef>
              <a:buSzTx/>
              <a:buFontTx/>
              <a:buNone/>
              <a:defRPr sz="1800">
                <a:solidFill>
                  <a:srgbClr val="FFFFFF"/>
                </a:solidFill>
                <a:latin typeface="Arial"/>
                <a:ea typeface="Arial"/>
                <a:cs typeface="Arial"/>
                <a:sym typeface="Arial"/>
              </a:defRPr>
            </a:lvl4pPr>
            <a:lvl5pPr marL="0" indent="1828800">
              <a:spcBef>
                <a:spcPts val="0"/>
              </a:spcBef>
              <a:buSzTx/>
              <a:buFontTx/>
              <a:buNone/>
              <a:defRPr sz="1800">
                <a:solidFill>
                  <a:srgbClr val="FFFFFF"/>
                </a:solidFill>
                <a:latin typeface="Arial"/>
                <a:ea typeface="Arial"/>
                <a:cs typeface="Arial"/>
                <a:sym typeface="Arial"/>
              </a:defRPr>
            </a:lvl5pPr>
          </a:lstStyle>
          <a:p>
            <a:r>
              <a:t>Add subtitle</a:t>
            </a:r>
          </a:p>
          <a:p>
            <a:pPr lvl="1"/>
            <a:endParaRPr/>
          </a:p>
          <a:p>
            <a:pPr lvl="2"/>
            <a:endParaRPr/>
          </a:p>
          <a:p>
            <a:pPr lvl="3"/>
            <a:endParaRPr/>
          </a:p>
          <a:p>
            <a:pPr lvl="4"/>
            <a:endParaRPr/>
          </a:p>
        </p:txBody>
      </p:sp>
      <p:sp>
        <p:nvSpPr>
          <p:cNvPr id="179" name="Text Placeholder 24"/>
          <p:cNvSpPr>
            <a:spLocks noGrp="1"/>
          </p:cNvSpPr>
          <p:nvPr>
            <p:ph type="body" sz="quarter" idx="21" hasCustomPrompt="1"/>
          </p:nvPr>
        </p:nvSpPr>
        <p:spPr>
          <a:xfrm>
            <a:off x="896938" y="3221298"/>
            <a:ext cx="9027271" cy="329003"/>
          </a:xfrm>
          <a:prstGeom prst="rect">
            <a:avLst/>
          </a:prstGeom>
        </p:spPr>
        <p:txBody>
          <a:bodyPr lIns="0" tIns="0" rIns="0" bIns="0"/>
          <a:lstStyle>
            <a:lvl1pPr marL="0" indent="0">
              <a:lnSpc>
                <a:spcPct val="100000"/>
              </a:lnSpc>
              <a:spcBef>
                <a:spcPts val="0"/>
              </a:spcBef>
              <a:buSzTx/>
              <a:buFontTx/>
              <a:buNone/>
              <a:defRPr sz="1400">
                <a:solidFill>
                  <a:srgbClr val="FFFFFF"/>
                </a:solidFill>
                <a:latin typeface="Arial"/>
                <a:ea typeface="Arial"/>
                <a:cs typeface="Arial"/>
                <a:sym typeface="Arial"/>
              </a:defRPr>
            </a:lvl1pPr>
          </a:lstStyle>
          <a:p>
            <a:r>
              <a:t>Add date</a:t>
            </a:r>
          </a:p>
        </p:txBody>
      </p:sp>
      <p:sp>
        <p:nvSpPr>
          <p:cNvPr id="180" name="Slide Numb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Pic1 title Cobrand">
    <p:spTree>
      <p:nvGrpSpPr>
        <p:cNvPr id="1" name=""/>
        <p:cNvGrpSpPr/>
        <p:nvPr/>
      </p:nvGrpSpPr>
      <p:grpSpPr>
        <a:xfrm>
          <a:off x="0" y="0"/>
          <a:ext cx="0" cy="0"/>
          <a:chOff x="0" y="0"/>
          <a:chExt cx="0" cy="0"/>
        </a:xfrm>
      </p:grpSpPr>
      <p:pic>
        <p:nvPicPr>
          <p:cNvPr id="187" name="Picture 6" descr="Picture 6"/>
          <p:cNvPicPr>
            <a:picLocks noChangeAspect="1"/>
          </p:cNvPicPr>
          <p:nvPr/>
        </p:nvPicPr>
        <p:blipFill>
          <a:blip r:embed="rId2"/>
          <a:stretch>
            <a:fillRect/>
          </a:stretch>
        </p:blipFill>
        <p:spPr>
          <a:xfrm>
            <a:off x="0" y="-1524"/>
            <a:ext cx="12192000" cy="6858001"/>
          </a:xfrm>
          <a:prstGeom prst="rect">
            <a:avLst/>
          </a:prstGeom>
          <a:ln w="12700">
            <a:miter lim="400000"/>
          </a:ln>
        </p:spPr>
      </p:pic>
      <p:sp>
        <p:nvSpPr>
          <p:cNvPr id="188" name="Rectangle 13"/>
          <p:cNvSpPr/>
          <p:nvPr/>
        </p:nvSpPr>
        <p:spPr>
          <a:xfrm>
            <a:off x="-1" y="5022165"/>
            <a:ext cx="12192001" cy="1835833"/>
          </a:xfrm>
          <a:prstGeom prst="rect">
            <a:avLst/>
          </a:prstGeom>
          <a:gradFill>
            <a:gsLst>
              <a:gs pos="10000">
                <a:srgbClr val="F7F8F8">
                  <a:alpha val="0"/>
                </a:srgbClr>
              </a:gs>
              <a:gs pos="76000">
                <a:srgbClr val="353E43"/>
              </a:gs>
            </a:gsLst>
            <a:lin ang="5400000"/>
          </a:gradFill>
          <a:ln w="12700">
            <a:miter lim="400000"/>
          </a:ln>
        </p:spPr>
        <p:txBody>
          <a:bodyPr lIns="45719" rIns="45719" anchor="ctr"/>
          <a:lstStyle/>
          <a:p>
            <a:pPr algn="ctr">
              <a:spcBef>
                <a:spcPts val="300"/>
              </a:spcBef>
              <a:defRPr sz="1600">
                <a:solidFill>
                  <a:srgbClr val="FFFFFF"/>
                </a:solidFill>
                <a:latin typeface="Arial"/>
                <a:ea typeface="Arial"/>
                <a:cs typeface="Arial"/>
                <a:sym typeface="Arial"/>
              </a:defRPr>
            </a:pPr>
            <a:endParaRPr/>
          </a:p>
        </p:txBody>
      </p:sp>
      <p:sp>
        <p:nvSpPr>
          <p:cNvPr id="189" name="Rectangle 15"/>
          <p:cNvSpPr/>
          <p:nvPr/>
        </p:nvSpPr>
        <p:spPr>
          <a:xfrm>
            <a:off x="-1" y="-21770"/>
            <a:ext cx="12192001" cy="3331027"/>
          </a:xfrm>
          <a:prstGeom prst="rect">
            <a:avLst/>
          </a:prstGeom>
          <a:gradFill>
            <a:gsLst>
              <a:gs pos="10000">
                <a:srgbClr val="F7F8F8">
                  <a:alpha val="0"/>
                </a:srgbClr>
              </a:gs>
              <a:gs pos="76000">
                <a:srgbClr val="353E43"/>
              </a:gs>
            </a:gsLst>
            <a:lin ang="16200000"/>
          </a:gradFill>
          <a:ln w="12700">
            <a:miter lim="400000"/>
          </a:ln>
        </p:spPr>
        <p:txBody>
          <a:bodyPr lIns="45719" rIns="45719" anchor="ctr"/>
          <a:lstStyle/>
          <a:p>
            <a:pPr algn="ctr">
              <a:spcBef>
                <a:spcPts val="300"/>
              </a:spcBef>
              <a:defRPr sz="1600">
                <a:solidFill>
                  <a:srgbClr val="FFFFFF"/>
                </a:solidFill>
                <a:latin typeface="Arial"/>
                <a:ea typeface="Arial"/>
                <a:cs typeface="Arial"/>
                <a:sym typeface="Arial"/>
              </a:defRPr>
            </a:pPr>
            <a:endParaRPr/>
          </a:p>
        </p:txBody>
      </p:sp>
      <p:sp>
        <p:nvSpPr>
          <p:cNvPr id="190" name="Add title"/>
          <p:cNvSpPr txBox="1">
            <a:spLocks noGrp="1"/>
          </p:cNvSpPr>
          <p:nvPr>
            <p:ph type="title" hasCustomPrompt="1"/>
          </p:nvPr>
        </p:nvSpPr>
        <p:spPr>
          <a:xfrm>
            <a:off x="896937" y="1245745"/>
            <a:ext cx="9027272" cy="657116"/>
          </a:xfrm>
          <a:prstGeom prst="rect">
            <a:avLst/>
          </a:prstGeom>
        </p:spPr>
        <p:txBody>
          <a:bodyPr lIns="0" tIns="0" rIns="0" bIns="0" anchor="b"/>
          <a:lstStyle>
            <a:lvl1pPr>
              <a:defRPr sz="4200" b="1">
                <a:solidFill>
                  <a:srgbClr val="FFFFFF"/>
                </a:solidFill>
                <a:latin typeface="Arial"/>
                <a:ea typeface="Arial"/>
                <a:cs typeface="Arial"/>
                <a:sym typeface="Arial"/>
              </a:defRPr>
            </a:lvl1pPr>
          </a:lstStyle>
          <a:p>
            <a:r>
              <a:t>Add title</a:t>
            </a:r>
          </a:p>
        </p:txBody>
      </p:sp>
      <p:sp>
        <p:nvSpPr>
          <p:cNvPr id="191" name="Body Level One…"/>
          <p:cNvSpPr txBox="1">
            <a:spLocks noGrp="1"/>
          </p:cNvSpPr>
          <p:nvPr>
            <p:ph type="body" sz="quarter" idx="1" hasCustomPrompt="1"/>
          </p:nvPr>
        </p:nvSpPr>
        <p:spPr>
          <a:xfrm>
            <a:off x="896937" y="1953949"/>
            <a:ext cx="9027272" cy="329003"/>
          </a:xfrm>
          <a:prstGeom prst="rect">
            <a:avLst/>
          </a:prstGeom>
        </p:spPr>
        <p:txBody>
          <a:bodyPr lIns="0" tIns="0" rIns="0" bIns="0"/>
          <a:lstStyle>
            <a:lvl1pPr marL="0" indent="0">
              <a:spcBef>
                <a:spcPts val="0"/>
              </a:spcBef>
              <a:buSzTx/>
              <a:buFontTx/>
              <a:buNone/>
              <a:defRPr sz="1800">
                <a:solidFill>
                  <a:srgbClr val="FFFFFF"/>
                </a:solidFill>
                <a:latin typeface="Arial"/>
                <a:ea typeface="Arial"/>
                <a:cs typeface="Arial"/>
                <a:sym typeface="Arial"/>
              </a:defRPr>
            </a:lvl1pPr>
            <a:lvl2pPr marL="0" indent="457200">
              <a:spcBef>
                <a:spcPts val="0"/>
              </a:spcBef>
              <a:buSzTx/>
              <a:buFontTx/>
              <a:buNone/>
              <a:defRPr sz="1800">
                <a:solidFill>
                  <a:srgbClr val="FFFFFF"/>
                </a:solidFill>
                <a:latin typeface="Arial"/>
                <a:ea typeface="Arial"/>
                <a:cs typeface="Arial"/>
                <a:sym typeface="Arial"/>
              </a:defRPr>
            </a:lvl2pPr>
            <a:lvl3pPr marL="0" indent="914400">
              <a:spcBef>
                <a:spcPts val="0"/>
              </a:spcBef>
              <a:buSzTx/>
              <a:buFontTx/>
              <a:buNone/>
              <a:defRPr sz="1800">
                <a:solidFill>
                  <a:srgbClr val="FFFFFF"/>
                </a:solidFill>
                <a:latin typeface="Arial"/>
                <a:ea typeface="Arial"/>
                <a:cs typeface="Arial"/>
                <a:sym typeface="Arial"/>
              </a:defRPr>
            </a:lvl3pPr>
            <a:lvl4pPr marL="0" indent="1371600">
              <a:spcBef>
                <a:spcPts val="0"/>
              </a:spcBef>
              <a:buSzTx/>
              <a:buFontTx/>
              <a:buNone/>
              <a:defRPr sz="1800">
                <a:solidFill>
                  <a:srgbClr val="FFFFFF"/>
                </a:solidFill>
                <a:latin typeface="Arial"/>
                <a:ea typeface="Arial"/>
                <a:cs typeface="Arial"/>
                <a:sym typeface="Arial"/>
              </a:defRPr>
            </a:lvl4pPr>
            <a:lvl5pPr marL="0" indent="1828800">
              <a:spcBef>
                <a:spcPts val="0"/>
              </a:spcBef>
              <a:buSzTx/>
              <a:buFontTx/>
              <a:buNone/>
              <a:defRPr sz="1800">
                <a:solidFill>
                  <a:srgbClr val="FFFFFF"/>
                </a:solidFill>
                <a:latin typeface="Arial"/>
                <a:ea typeface="Arial"/>
                <a:cs typeface="Arial"/>
                <a:sym typeface="Arial"/>
              </a:defRPr>
            </a:lvl5pPr>
          </a:lstStyle>
          <a:p>
            <a:r>
              <a:t>Add subtitle</a:t>
            </a:r>
          </a:p>
          <a:p>
            <a:pPr lvl="1"/>
            <a:endParaRPr/>
          </a:p>
          <a:p>
            <a:pPr lvl="2"/>
            <a:endParaRPr/>
          </a:p>
          <a:p>
            <a:pPr lvl="3"/>
            <a:endParaRPr/>
          </a:p>
          <a:p>
            <a:pPr lvl="4"/>
            <a:endParaRPr/>
          </a:p>
        </p:txBody>
      </p:sp>
      <p:sp>
        <p:nvSpPr>
          <p:cNvPr id="192" name="Text Placeholder 24"/>
          <p:cNvSpPr>
            <a:spLocks noGrp="1"/>
          </p:cNvSpPr>
          <p:nvPr>
            <p:ph type="body" sz="quarter" idx="21" hasCustomPrompt="1"/>
          </p:nvPr>
        </p:nvSpPr>
        <p:spPr>
          <a:xfrm>
            <a:off x="896938" y="2505775"/>
            <a:ext cx="9027271" cy="329003"/>
          </a:xfrm>
          <a:prstGeom prst="rect">
            <a:avLst/>
          </a:prstGeom>
        </p:spPr>
        <p:txBody>
          <a:bodyPr lIns="0" tIns="0" rIns="0" bIns="0"/>
          <a:lstStyle>
            <a:lvl1pPr marL="0" indent="0">
              <a:lnSpc>
                <a:spcPct val="100000"/>
              </a:lnSpc>
              <a:spcBef>
                <a:spcPts val="0"/>
              </a:spcBef>
              <a:buSzTx/>
              <a:buFontTx/>
              <a:buNone/>
              <a:defRPr sz="1400">
                <a:solidFill>
                  <a:srgbClr val="FFFFFF"/>
                </a:solidFill>
                <a:latin typeface="Arial"/>
                <a:ea typeface="Arial"/>
                <a:cs typeface="Arial"/>
                <a:sym typeface="Arial"/>
              </a:defRPr>
            </a:lvl1pPr>
          </a:lstStyle>
          <a:p>
            <a:r>
              <a:t>Add date</a:t>
            </a:r>
          </a:p>
        </p:txBody>
      </p:sp>
      <p:grpSp>
        <p:nvGrpSpPr>
          <p:cNvPr id="195" name="Rectangle 8"/>
          <p:cNvGrpSpPr/>
          <p:nvPr/>
        </p:nvGrpSpPr>
        <p:grpSpPr>
          <a:xfrm>
            <a:off x="12421354" y="0"/>
            <a:ext cx="887241" cy="1637460"/>
            <a:chOff x="0" y="0"/>
            <a:chExt cx="887240" cy="1637459"/>
          </a:xfrm>
        </p:grpSpPr>
        <p:sp>
          <p:nvSpPr>
            <p:cNvPr id="193" name="Rectangle"/>
            <p:cNvSpPr/>
            <p:nvPr/>
          </p:nvSpPr>
          <p:spPr>
            <a:xfrm>
              <a:off x="-1" y="0"/>
              <a:ext cx="887242" cy="1637460"/>
            </a:xfrm>
            <a:prstGeom prst="rect">
              <a:avLst/>
            </a:prstGeom>
            <a:solidFill>
              <a:srgbClr val="EE266D"/>
            </a:solidFill>
            <a:ln w="9525" cap="flat">
              <a:solidFill>
                <a:srgbClr val="EE266D"/>
              </a:solidFill>
              <a:prstDash val="solid"/>
              <a:round/>
            </a:ln>
            <a:effectLst/>
          </p:spPr>
          <p:txBody>
            <a:bodyPr wrap="square" lIns="45719" tIns="45719" rIns="45719" bIns="45719" numCol="1" anchor="ctr">
              <a:noAutofit/>
            </a:bodyPr>
            <a:lstStyle/>
            <a:p>
              <a:pPr algn="ctr">
                <a:spcBef>
                  <a:spcPts val="300"/>
                </a:spcBef>
                <a:defRPr>
                  <a:solidFill>
                    <a:srgbClr val="FFFFFF"/>
                  </a:solidFill>
                  <a:latin typeface="Arial"/>
                  <a:ea typeface="Arial"/>
                  <a:cs typeface="Arial"/>
                  <a:sym typeface="Arial"/>
                </a:defRPr>
              </a:pPr>
              <a:endParaRPr/>
            </a:p>
          </p:txBody>
        </p:sp>
        <p:sp>
          <p:nvSpPr>
            <p:cNvPr id="194" name="Update image in slide master mode"/>
            <p:cNvSpPr txBox="1"/>
            <p:nvPr/>
          </p:nvSpPr>
          <p:spPr>
            <a:xfrm>
              <a:off x="50482" y="204833"/>
              <a:ext cx="786276" cy="1227794"/>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a:spcBef>
                  <a:spcPts val="300"/>
                </a:spcBef>
                <a:defRPr sz="1600">
                  <a:solidFill>
                    <a:srgbClr val="FFFFFF"/>
                  </a:solidFill>
                  <a:latin typeface="Arial"/>
                  <a:ea typeface="Arial"/>
                  <a:cs typeface="Arial"/>
                  <a:sym typeface="Arial"/>
                </a:defRPr>
              </a:lvl1pPr>
            </a:lstStyle>
            <a:p>
              <a:r>
                <a:t>Update image in slide master mode</a:t>
              </a:r>
            </a:p>
          </p:txBody>
        </p:sp>
      </p:grpSp>
      <p:pic>
        <p:nvPicPr>
          <p:cNvPr id="196" name="Picture 10" descr="Picture 10"/>
          <p:cNvPicPr>
            <a:picLocks noChangeAspect="1"/>
          </p:cNvPicPr>
          <p:nvPr/>
        </p:nvPicPr>
        <p:blipFill>
          <a:blip r:embed="rId3"/>
          <a:stretch>
            <a:fillRect/>
          </a:stretch>
        </p:blipFill>
        <p:spPr>
          <a:xfrm>
            <a:off x="4887926" y="6210639"/>
            <a:ext cx="2412329" cy="196606"/>
          </a:xfrm>
          <a:prstGeom prst="rect">
            <a:avLst/>
          </a:prstGeom>
          <a:ln w="12700">
            <a:miter lim="400000"/>
          </a:ln>
        </p:spPr>
      </p:pic>
      <p:sp>
        <p:nvSpPr>
          <p:cNvPr id="197" name="Straight Connector 11"/>
          <p:cNvSpPr/>
          <p:nvPr/>
        </p:nvSpPr>
        <p:spPr>
          <a:xfrm>
            <a:off x="906462" y="5754947"/>
            <a:ext cx="10393363" cy="1"/>
          </a:xfrm>
          <a:prstGeom prst="line">
            <a:avLst/>
          </a:prstGeom>
          <a:ln w="12700">
            <a:solidFill>
              <a:srgbClr val="FFFFFF"/>
            </a:solidFill>
          </a:ln>
        </p:spPr>
        <p:txBody>
          <a:bodyPr lIns="45719" rIns="45719"/>
          <a:lstStyle/>
          <a:p>
            <a:endParaRPr/>
          </a:p>
        </p:txBody>
      </p:sp>
      <p:pic>
        <p:nvPicPr>
          <p:cNvPr id="198" name="Picture 9" descr="Picture 9"/>
          <p:cNvPicPr>
            <a:picLocks noChangeAspect="1"/>
          </p:cNvPicPr>
          <p:nvPr/>
        </p:nvPicPr>
        <p:blipFill>
          <a:blip r:embed="rId4"/>
          <a:stretch>
            <a:fillRect/>
          </a:stretch>
        </p:blipFill>
        <p:spPr>
          <a:xfrm>
            <a:off x="4405560" y="66544"/>
            <a:ext cx="3380880" cy="966648"/>
          </a:xfrm>
          <a:prstGeom prst="rect">
            <a:avLst/>
          </a:prstGeom>
          <a:ln w="12700">
            <a:miter lim="400000"/>
          </a:ln>
        </p:spPr>
      </p:pic>
      <p:sp>
        <p:nvSpPr>
          <p:cNvPr id="199" name="Straight Connector 12"/>
          <p:cNvSpPr/>
          <p:nvPr/>
        </p:nvSpPr>
        <p:spPr>
          <a:xfrm>
            <a:off x="906462" y="1083361"/>
            <a:ext cx="10393363" cy="1"/>
          </a:xfrm>
          <a:prstGeom prst="line">
            <a:avLst/>
          </a:prstGeom>
          <a:ln w="12700">
            <a:solidFill>
              <a:srgbClr val="FFFFFF"/>
            </a:solidFill>
          </a:ln>
        </p:spPr>
        <p:txBody>
          <a:bodyPr lIns="45719" rIns="45719"/>
          <a:lstStyle/>
          <a:p>
            <a:endParaRPr/>
          </a:p>
        </p:txBody>
      </p:sp>
      <p:sp>
        <p:nvSpPr>
          <p:cNvPr id="200" name="Slide Numb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x">
  <p:cSld name="Pic2 Cobrand title">
    <p:spTree>
      <p:nvGrpSpPr>
        <p:cNvPr id="1" name=""/>
        <p:cNvGrpSpPr/>
        <p:nvPr/>
      </p:nvGrpSpPr>
      <p:grpSpPr>
        <a:xfrm>
          <a:off x="0" y="0"/>
          <a:ext cx="0" cy="0"/>
          <a:chOff x="0" y="0"/>
          <a:chExt cx="0" cy="0"/>
        </a:xfrm>
      </p:grpSpPr>
      <p:pic>
        <p:nvPicPr>
          <p:cNvPr id="207" name="Picture 1" descr="Picture 1"/>
          <p:cNvPicPr>
            <a:picLocks noChangeAspect="1"/>
          </p:cNvPicPr>
          <p:nvPr/>
        </p:nvPicPr>
        <p:blipFill>
          <a:blip r:embed="rId2"/>
          <a:stretch>
            <a:fillRect/>
          </a:stretch>
        </p:blipFill>
        <p:spPr>
          <a:xfrm>
            <a:off x="7142" y="-3048"/>
            <a:ext cx="12192001" cy="6858001"/>
          </a:xfrm>
          <a:prstGeom prst="rect">
            <a:avLst/>
          </a:prstGeom>
          <a:ln w="12700">
            <a:miter lim="400000"/>
          </a:ln>
        </p:spPr>
      </p:pic>
      <p:sp>
        <p:nvSpPr>
          <p:cNvPr id="208" name="Add title"/>
          <p:cNvSpPr txBox="1">
            <a:spLocks noGrp="1"/>
          </p:cNvSpPr>
          <p:nvPr>
            <p:ph type="title" hasCustomPrompt="1"/>
          </p:nvPr>
        </p:nvSpPr>
        <p:spPr>
          <a:xfrm>
            <a:off x="896937" y="4263933"/>
            <a:ext cx="9027272" cy="657116"/>
          </a:xfrm>
          <a:prstGeom prst="rect">
            <a:avLst/>
          </a:prstGeom>
        </p:spPr>
        <p:txBody>
          <a:bodyPr lIns="0" tIns="0" rIns="0" bIns="0" anchor="b"/>
          <a:lstStyle>
            <a:lvl1pPr>
              <a:defRPr sz="4200" b="1">
                <a:solidFill>
                  <a:srgbClr val="FFFFFF"/>
                </a:solidFill>
                <a:latin typeface="Arial"/>
                <a:ea typeface="Arial"/>
                <a:cs typeface="Arial"/>
                <a:sym typeface="Arial"/>
              </a:defRPr>
            </a:lvl1pPr>
          </a:lstStyle>
          <a:p>
            <a:r>
              <a:t>Add title</a:t>
            </a:r>
          </a:p>
        </p:txBody>
      </p:sp>
      <p:sp>
        <p:nvSpPr>
          <p:cNvPr id="209" name="Body Level One…"/>
          <p:cNvSpPr txBox="1">
            <a:spLocks noGrp="1"/>
          </p:cNvSpPr>
          <p:nvPr>
            <p:ph type="body" sz="quarter" idx="1" hasCustomPrompt="1"/>
          </p:nvPr>
        </p:nvSpPr>
        <p:spPr>
          <a:xfrm>
            <a:off x="896937" y="4972137"/>
            <a:ext cx="9027272" cy="329003"/>
          </a:xfrm>
          <a:prstGeom prst="rect">
            <a:avLst/>
          </a:prstGeom>
        </p:spPr>
        <p:txBody>
          <a:bodyPr lIns="0" tIns="0" rIns="0" bIns="0"/>
          <a:lstStyle>
            <a:lvl1pPr marL="0" indent="0">
              <a:spcBef>
                <a:spcPts val="0"/>
              </a:spcBef>
              <a:buSzTx/>
              <a:buFontTx/>
              <a:buNone/>
              <a:defRPr sz="1800">
                <a:solidFill>
                  <a:srgbClr val="FFFFFF"/>
                </a:solidFill>
                <a:latin typeface="Arial"/>
                <a:ea typeface="Arial"/>
                <a:cs typeface="Arial"/>
                <a:sym typeface="Arial"/>
              </a:defRPr>
            </a:lvl1pPr>
            <a:lvl2pPr marL="0" indent="457200">
              <a:spcBef>
                <a:spcPts val="0"/>
              </a:spcBef>
              <a:buSzTx/>
              <a:buFontTx/>
              <a:buNone/>
              <a:defRPr sz="1800">
                <a:solidFill>
                  <a:srgbClr val="FFFFFF"/>
                </a:solidFill>
                <a:latin typeface="Arial"/>
                <a:ea typeface="Arial"/>
                <a:cs typeface="Arial"/>
                <a:sym typeface="Arial"/>
              </a:defRPr>
            </a:lvl2pPr>
            <a:lvl3pPr marL="0" indent="914400">
              <a:spcBef>
                <a:spcPts val="0"/>
              </a:spcBef>
              <a:buSzTx/>
              <a:buFontTx/>
              <a:buNone/>
              <a:defRPr sz="1800">
                <a:solidFill>
                  <a:srgbClr val="FFFFFF"/>
                </a:solidFill>
                <a:latin typeface="Arial"/>
                <a:ea typeface="Arial"/>
                <a:cs typeface="Arial"/>
                <a:sym typeface="Arial"/>
              </a:defRPr>
            </a:lvl3pPr>
            <a:lvl4pPr marL="0" indent="1371600">
              <a:spcBef>
                <a:spcPts val="0"/>
              </a:spcBef>
              <a:buSzTx/>
              <a:buFontTx/>
              <a:buNone/>
              <a:defRPr sz="1800">
                <a:solidFill>
                  <a:srgbClr val="FFFFFF"/>
                </a:solidFill>
                <a:latin typeface="Arial"/>
                <a:ea typeface="Arial"/>
                <a:cs typeface="Arial"/>
                <a:sym typeface="Arial"/>
              </a:defRPr>
            </a:lvl4pPr>
            <a:lvl5pPr marL="0" indent="1828800">
              <a:spcBef>
                <a:spcPts val="0"/>
              </a:spcBef>
              <a:buSzTx/>
              <a:buFontTx/>
              <a:buNone/>
              <a:defRPr sz="1800">
                <a:solidFill>
                  <a:srgbClr val="FFFFFF"/>
                </a:solidFill>
                <a:latin typeface="Arial"/>
                <a:ea typeface="Arial"/>
                <a:cs typeface="Arial"/>
                <a:sym typeface="Arial"/>
              </a:defRPr>
            </a:lvl5pPr>
          </a:lstStyle>
          <a:p>
            <a:r>
              <a:t>Add subtitle</a:t>
            </a:r>
          </a:p>
          <a:p>
            <a:pPr lvl="1"/>
            <a:endParaRPr/>
          </a:p>
          <a:p>
            <a:pPr lvl="2"/>
            <a:endParaRPr/>
          </a:p>
          <a:p>
            <a:pPr lvl="3"/>
            <a:endParaRPr/>
          </a:p>
          <a:p>
            <a:pPr lvl="4"/>
            <a:endParaRPr/>
          </a:p>
        </p:txBody>
      </p:sp>
      <p:sp>
        <p:nvSpPr>
          <p:cNvPr id="210" name="Text Placeholder 24"/>
          <p:cNvSpPr>
            <a:spLocks noGrp="1"/>
          </p:cNvSpPr>
          <p:nvPr>
            <p:ph type="body" sz="quarter" idx="21" hasCustomPrompt="1"/>
          </p:nvPr>
        </p:nvSpPr>
        <p:spPr>
          <a:xfrm>
            <a:off x="896938" y="5393337"/>
            <a:ext cx="9027271" cy="329003"/>
          </a:xfrm>
          <a:prstGeom prst="rect">
            <a:avLst/>
          </a:prstGeom>
        </p:spPr>
        <p:txBody>
          <a:bodyPr lIns="0" tIns="0" rIns="0" bIns="0"/>
          <a:lstStyle>
            <a:lvl1pPr marL="0" indent="0">
              <a:lnSpc>
                <a:spcPct val="100000"/>
              </a:lnSpc>
              <a:spcBef>
                <a:spcPts val="0"/>
              </a:spcBef>
              <a:buSzTx/>
              <a:buFontTx/>
              <a:buNone/>
              <a:defRPr sz="1400">
                <a:solidFill>
                  <a:srgbClr val="FFFFFF"/>
                </a:solidFill>
                <a:latin typeface="Arial"/>
                <a:ea typeface="Arial"/>
                <a:cs typeface="Arial"/>
                <a:sym typeface="Arial"/>
              </a:defRPr>
            </a:lvl1pPr>
          </a:lstStyle>
          <a:p>
            <a:r>
              <a:t>Add date</a:t>
            </a:r>
          </a:p>
        </p:txBody>
      </p:sp>
      <p:pic>
        <p:nvPicPr>
          <p:cNvPr id="211" name="Picture 18" descr="Picture 18"/>
          <p:cNvPicPr>
            <a:picLocks noChangeAspect="1"/>
          </p:cNvPicPr>
          <p:nvPr/>
        </p:nvPicPr>
        <p:blipFill>
          <a:blip r:embed="rId3"/>
          <a:stretch>
            <a:fillRect/>
          </a:stretch>
        </p:blipFill>
        <p:spPr>
          <a:xfrm>
            <a:off x="4405560" y="63653"/>
            <a:ext cx="3380880" cy="966647"/>
          </a:xfrm>
          <a:prstGeom prst="rect">
            <a:avLst/>
          </a:prstGeom>
          <a:ln w="12700">
            <a:miter lim="400000"/>
          </a:ln>
        </p:spPr>
      </p:pic>
      <p:sp>
        <p:nvSpPr>
          <p:cNvPr id="212" name="Straight Connector 19"/>
          <p:cNvSpPr/>
          <p:nvPr/>
        </p:nvSpPr>
        <p:spPr>
          <a:xfrm>
            <a:off x="906462" y="1083361"/>
            <a:ext cx="10393363" cy="1"/>
          </a:xfrm>
          <a:prstGeom prst="line">
            <a:avLst/>
          </a:prstGeom>
          <a:ln w="12700">
            <a:solidFill>
              <a:srgbClr val="5C6970"/>
            </a:solidFill>
          </a:ln>
        </p:spPr>
        <p:txBody>
          <a:bodyPr lIns="45719" rIns="45719"/>
          <a:lstStyle/>
          <a:p>
            <a:endParaRPr/>
          </a:p>
        </p:txBody>
      </p:sp>
      <p:pic>
        <p:nvPicPr>
          <p:cNvPr id="213" name="Picture 20" descr="Picture 20"/>
          <p:cNvPicPr>
            <a:picLocks noChangeAspect="1"/>
          </p:cNvPicPr>
          <p:nvPr/>
        </p:nvPicPr>
        <p:blipFill>
          <a:blip r:embed="rId4"/>
          <a:stretch>
            <a:fillRect/>
          </a:stretch>
        </p:blipFill>
        <p:spPr>
          <a:xfrm>
            <a:off x="4889837" y="6210639"/>
            <a:ext cx="2412328" cy="196605"/>
          </a:xfrm>
          <a:prstGeom prst="rect">
            <a:avLst/>
          </a:prstGeom>
          <a:ln w="12700">
            <a:miter lim="400000"/>
          </a:ln>
        </p:spPr>
      </p:pic>
      <p:sp>
        <p:nvSpPr>
          <p:cNvPr id="214" name="Straight Connector 21"/>
          <p:cNvSpPr/>
          <p:nvPr/>
        </p:nvSpPr>
        <p:spPr>
          <a:xfrm>
            <a:off x="906462" y="5754947"/>
            <a:ext cx="10393363" cy="1"/>
          </a:xfrm>
          <a:prstGeom prst="line">
            <a:avLst/>
          </a:prstGeom>
          <a:ln w="12700">
            <a:solidFill>
              <a:srgbClr val="5C6970"/>
            </a:solidFill>
          </a:ln>
        </p:spPr>
        <p:txBody>
          <a:bodyPr lIns="45719" rIns="45719"/>
          <a:lstStyle/>
          <a:p>
            <a:endParaRPr/>
          </a:p>
        </p:txBody>
      </p:sp>
      <p:sp>
        <p:nvSpPr>
          <p:cNvPr id="215" name="Slide Numb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x">
  <p:cSld name="Cobrand quote pink">
    <p:bg>
      <p:bgPr>
        <a:solidFill>
          <a:srgbClr val="EE266D"/>
        </a:solidFill>
        <a:effectLst/>
      </p:bgPr>
    </p:bg>
    <p:spTree>
      <p:nvGrpSpPr>
        <p:cNvPr id="1" name=""/>
        <p:cNvGrpSpPr/>
        <p:nvPr/>
      </p:nvGrpSpPr>
      <p:grpSpPr>
        <a:xfrm>
          <a:off x="0" y="0"/>
          <a:ext cx="0" cy="0"/>
          <a:chOff x="0" y="0"/>
          <a:chExt cx="0" cy="0"/>
        </a:xfrm>
      </p:grpSpPr>
      <p:sp>
        <p:nvSpPr>
          <p:cNvPr id="222" name="Add section title / body copy"/>
          <p:cNvSpPr txBox="1">
            <a:spLocks noGrp="1"/>
          </p:cNvSpPr>
          <p:nvPr>
            <p:ph type="title" hasCustomPrompt="1"/>
          </p:nvPr>
        </p:nvSpPr>
        <p:spPr>
          <a:xfrm>
            <a:off x="1582365" y="1520827"/>
            <a:ext cx="9027271" cy="3816347"/>
          </a:xfrm>
          <a:prstGeom prst="rect">
            <a:avLst/>
          </a:prstGeom>
        </p:spPr>
        <p:txBody>
          <a:bodyPr lIns="0" tIns="0" rIns="0" bIns="0"/>
          <a:lstStyle>
            <a:lvl1pPr algn="ctr">
              <a:defRPr sz="4200" b="1">
                <a:solidFill>
                  <a:srgbClr val="FFFFFF"/>
                </a:solidFill>
                <a:latin typeface="Arial"/>
                <a:ea typeface="Arial"/>
                <a:cs typeface="Arial"/>
                <a:sym typeface="Arial"/>
              </a:defRPr>
            </a:lvl1pPr>
          </a:lstStyle>
          <a:p>
            <a:r>
              <a:t>Add section title / body copy</a:t>
            </a:r>
          </a:p>
        </p:txBody>
      </p:sp>
      <p:pic>
        <p:nvPicPr>
          <p:cNvPr id="223" name="Picture 5" descr="Picture 5"/>
          <p:cNvPicPr>
            <a:picLocks noChangeAspect="1"/>
          </p:cNvPicPr>
          <p:nvPr/>
        </p:nvPicPr>
        <p:blipFill>
          <a:blip r:embed="rId2"/>
          <a:stretch>
            <a:fillRect/>
          </a:stretch>
        </p:blipFill>
        <p:spPr>
          <a:xfrm>
            <a:off x="4887926" y="6210639"/>
            <a:ext cx="2412329" cy="196606"/>
          </a:xfrm>
          <a:prstGeom prst="rect">
            <a:avLst/>
          </a:prstGeom>
          <a:ln w="12700">
            <a:miter lim="400000"/>
          </a:ln>
        </p:spPr>
      </p:pic>
      <p:pic>
        <p:nvPicPr>
          <p:cNvPr id="224" name="Picture 8" descr="Picture 8"/>
          <p:cNvPicPr>
            <a:picLocks noChangeAspect="1"/>
          </p:cNvPicPr>
          <p:nvPr/>
        </p:nvPicPr>
        <p:blipFill>
          <a:blip r:embed="rId3"/>
          <a:stretch>
            <a:fillRect/>
          </a:stretch>
        </p:blipFill>
        <p:spPr>
          <a:xfrm>
            <a:off x="4405560" y="66544"/>
            <a:ext cx="3380880" cy="966648"/>
          </a:xfrm>
          <a:prstGeom prst="rect">
            <a:avLst/>
          </a:prstGeom>
          <a:ln w="12700">
            <a:miter lim="400000"/>
          </a:ln>
        </p:spPr>
      </p:pic>
      <p:sp>
        <p:nvSpPr>
          <p:cNvPr id="225" name="Straight Connector 9"/>
          <p:cNvSpPr/>
          <p:nvPr/>
        </p:nvSpPr>
        <p:spPr>
          <a:xfrm>
            <a:off x="906462" y="1083361"/>
            <a:ext cx="10393363" cy="1"/>
          </a:xfrm>
          <a:prstGeom prst="line">
            <a:avLst/>
          </a:prstGeom>
          <a:ln w="12700">
            <a:solidFill>
              <a:srgbClr val="FFFFFF"/>
            </a:solidFill>
          </a:ln>
        </p:spPr>
        <p:txBody>
          <a:bodyPr lIns="45719" rIns="45719"/>
          <a:lstStyle/>
          <a:p>
            <a:endParaRPr/>
          </a:p>
        </p:txBody>
      </p:sp>
      <p:sp>
        <p:nvSpPr>
          <p:cNvPr id="226" name="Straight Connector 10"/>
          <p:cNvSpPr/>
          <p:nvPr/>
        </p:nvSpPr>
        <p:spPr>
          <a:xfrm>
            <a:off x="906462" y="5754947"/>
            <a:ext cx="10393363" cy="1"/>
          </a:xfrm>
          <a:prstGeom prst="line">
            <a:avLst/>
          </a:prstGeom>
          <a:ln w="12700">
            <a:solidFill>
              <a:srgbClr val="FFFFFF"/>
            </a:solidFill>
          </a:ln>
        </p:spPr>
        <p:txBody>
          <a:bodyPr lIns="45719" rIns="45719"/>
          <a:lstStyle/>
          <a:p>
            <a:endParaRPr/>
          </a:p>
        </p:txBody>
      </p:sp>
      <p:sp>
        <p:nvSpPr>
          <p:cNvPr id="227" name="Slide Numb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1"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x">
  <p:cSld name="Cobrand quote grey">
    <p:bg>
      <p:bgPr>
        <a:solidFill>
          <a:srgbClr val="5C6970"/>
        </a:solidFill>
        <a:effectLst/>
      </p:bgPr>
    </p:bg>
    <p:spTree>
      <p:nvGrpSpPr>
        <p:cNvPr id="1" name=""/>
        <p:cNvGrpSpPr/>
        <p:nvPr/>
      </p:nvGrpSpPr>
      <p:grpSpPr>
        <a:xfrm>
          <a:off x="0" y="0"/>
          <a:ext cx="0" cy="0"/>
          <a:chOff x="0" y="0"/>
          <a:chExt cx="0" cy="0"/>
        </a:xfrm>
      </p:grpSpPr>
      <p:sp>
        <p:nvSpPr>
          <p:cNvPr id="234" name="Add section title / body copy"/>
          <p:cNvSpPr txBox="1">
            <a:spLocks noGrp="1"/>
          </p:cNvSpPr>
          <p:nvPr>
            <p:ph type="title" hasCustomPrompt="1"/>
          </p:nvPr>
        </p:nvSpPr>
        <p:spPr>
          <a:xfrm>
            <a:off x="1582365" y="1520827"/>
            <a:ext cx="9027271" cy="3816347"/>
          </a:xfrm>
          <a:prstGeom prst="rect">
            <a:avLst/>
          </a:prstGeom>
        </p:spPr>
        <p:txBody>
          <a:bodyPr lIns="0" tIns="0" rIns="0" bIns="0"/>
          <a:lstStyle>
            <a:lvl1pPr algn="ctr">
              <a:defRPr sz="4200" b="1">
                <a:solidFill>
                  <a:srgbClr val="FFFFFF"/>
                </a:solidFill>
                <a:latin typeface="Arial"/>
                <a:ea typeface="Arial"/>
                <a:cs typeface="Arial"/>
                <a:sym typeface="Arial"/>
              </a:defRPr>
            </a:lvl1pPr>
          </a:lstStyle>
          <a:p>
            <a:r>
              <a:t>Add section title / body copy</a:t>
            </a:r>
          </a:p>
        </p:txBody>
      </p:sp>
      <p:pic>
        <p:nvPicPr>
          <p:cNvPr id="235" name="Picture 5" descr="Picture 5"/>
          <p:cNvPicPr>
            <a:picLocks noChangeAspect="1"/>
          </p:cNvPicPr>
          <p:nvPr/>
        </p:nvPicPr>
        <p:blipFill>
          <a:blip r:embed="rId2"/>
          <a:stretch>
            <a:fillRect/>
          </a:stretch>
        </p:blipFill>
        <p:spPr>
          <a:xfrm>
            <a:off x="4887926" y="6210639"/>
            <a:ext cx="2412329" cy="196606"/>
          </a:xfrm>
          <a:prstGeom prst="rect">
            <a:avLst/>
          </a:prstGeom>
          <a:ln w="12700">
            <a:miter lim="400000"/>
          </a:ln>
        </p:spPr>
      </p:pic>
      <p:pic>
        <p:nvPicPr>
          <p:cNvPr id="236" name="Picture 8" descr="Picture 8"/>
          <p:cNvPicPr>
            <a:picLocks noChangeAspect="1"/>
          </p:cNvPicPr>
          <p:nvPr/>
        </p:nvPicPr>
        <p:blipFill>
          <a:blip r:embed="rId3"/>
          <a:stretch>
            <a:fillRect/>
          </a:stretch>
        </p:blipFill>
        <p:spPr>
          <a:xfrm>
            <a:off x="4405560" y="66544"/>
            <a:ext cx="3380880" cy="966648"/>
          </a:xfrm>
          <a:prstGeom prst="rect">
            <a:avLst/>
          </a:prstGeom>
          <a:ln w="12700">
            <a:miter lim="400000"/>
          </a:ln>
        </p:spPr>
      </p:pic>
      <p:sp>
        <p:nvSpPr>
          <p:cNvPr id="237" name="Straight Connector 9"/>
          <p:cNvSpPr/>
          <p:nvPr/>
        </p:nvSpPr>
        <p:spPr>
          <a:xfrm>
            <a:off x="906462" y="1083361"/>
            <a:ext cx="10393363" cy="1"/>
          </a:xfrm>
          <a:prstGeom prst="line">
            <a:avLst/>
          </a:prstGeom>
          <a:ln w="12700">
            <a:solidFill>
              <a:srgbClr val="FFFFFF"/>
            </a:solidFill>
          </a:ln>
        </p:spPr>
        <p:txBody>
          <a:bodyPr lIns="45719" rIns="45719"/>
          <a:lstStyle/>
          <a:p>
            <a:endParaRPr/>
          </a:p>
        </p:txBody>
      </p:sp>
      <p:sp>
        <p:nvSpPr>
          <p:cNvPr id="238" name="Straight Connector 10"/>
          <p:cNvSpPr/>
          <p:nvPr/>
        </p:nvSpPr>
        <p:spPr>
          <a:xfrm>
            <a:off x="906462" y="5754947"/>
            <a:ext cx="10393363" cy="1"/>
          </a:xfrm>
          <a:prstGeom prst="line">
            <a:avLst/>
          </a:prstGeom>
          <a:ln w="12700">
            <a:solidFill>
              <a:srgbClr val="FFFFFF"/>
            </a:solidFill>
          </a:ln>
        </p:spPr>
        <p:txBody>
          <a:bodyPr lIns="45719" rIns="45719"/>
          <a:lstStyle/>
          <a:p>
            <a:endParaRPr/>
          </a:p>
        </p:txBody>
      </p:sp>
      <p:sp>
        <p:nvSpPr>
          <p:cNvPr id="239" name="Slide Numb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x">
  <p:cSld name="Cobrand quote cyan">
    <p:bg>
      <p:bgPr>
        <a:solidFill>
          <a:srgbClr val="00AEEF"/>
        </a:solidFill>
        <a:effectLst/>
      </p:bgPr>
    </p:bg>
    <p:spTree>
      <p:nvGrpSpPr>
        <p:cNvPr id="1" name=""/>
        <p:cNvGrpSpPr/>
        <p:nvPr/>
      </p:nvGrpSpPr>
      <p:grpSpPr>
        <a:xfrm>
          <a:off x="0" y="0"/>
          <a:ext cx="0" cy="0"/>
          <a:chOff x="0" y="0"/>
          <a:chExt cx="0" cy="0"/>
        </a:xfrm>
      </p:grpSpPr>
      <p:sp>
        <p:nvSpPr>
          <p:cNvPr id="246" name="Add section title / body copy"/>
          <p:cNvSpPr txBox="1">
            <a:spLocks noGrp="1"/>
          </p:cNvSpPr>
          <p:nvPr>
            <p:ph type="title" hasCustomPrompt="1"/>
          </p:nvPr>
        </p:nvSpPr>
        <p:spPr>
          <a:xfrm>
            <a:off x="1582365" y="1520827"/>
            <a:ext cx="9027271" cy="3816347"/>
          </a:xfrm>
          <a:prstGeom prst="rect">
            <a:avLst/>
          </a:prstGeom>
        </p:spPr>
        <p:txBody>
          <a:bodyPr lIns="0" tIns="0" rIns="0" bIns="0"/>
          <a:lstStyle>
            <a:lvl1pPr algn="ctr">
              <a:defRPr sz="4200" b="1">
                <a:solidFill>
                  <a:srgbClr val="FFFFFF"/>
                </a:solidFill>
                <a:latin typeface="Arial"/>
                <a:ea typeface="Arial"/>
                <a:cs typeface="Arial"/>
                <a:sym typeface="Arial"/>
              </a:defRPr>
            </a:lvl1pPr>
          </a:lstStyle>
          <a:p>
            <a:r>
              <a:t>Add section title / body copy</a:t>
            </a:r>
          </a:p>
        </p:txBody>
      </p:sp>
      <p:pic>
        <p:nvPicPr>
          <p:cNvPr id="247" name="Picture 6" descr="Picture 6"/>
          <p:cNvPicPr>
            <a:picLocks noChangeAspect="1"/>
          </p:cNvPicPr>
          <p:nvPr/>
        </p:nvPicPr>
        <p:blipFill>
          <a:blip r:embed="rId2"/>
          <a:stretch>
            <a:fillRect/>
          </a:stretch>
        </p:blipFill>
        <p:spPr>
          <a:xfrm>
            <a:off x="4887926" y="6210639"/>
            <a:ext cx="2412329" cy="196606"/>
          </a:xfrm>
          <a:prstGeom prst="rect">
            <a:avLst/>
          </a:prstGeom>
          <a:ln w="12700">
            <a:miter lim="400000"/>
          </a:ln>
        </p:spPr>
      </p:pic>
      <p:pic>
        <p:nvPicPr>
          <p:cNvPr id="248" name="Picture 9" descr="Picture 9"/>
          <p:cNvPicPr>
            <a:picLocks noChangeAspect="1"/>
          </p:cNvPicPr>
          <p:nvPr/>
        </p:nvPicPr>
        <p:blipFill>
          <a:blip r:embed="rId3"/>
          <a:stretch>
            <a:fillRect/>
          </a:stretch>
        </p:blipFill>
        <p:spPr>
          <a:xfrm>
            <a:off x="4405560" y="66544"/>
            <a:ext cx="3380880" cy="966648"/>
          </a:xfrm>
          <a:prstGeom prst="rect">
            <a:avLst/>
          </a:prstGeom>
          <a:ln w="12700">
            <a:miter lim="400000"/>
          </a:ln>
        </p:spPr>
      </p:pic>
      <p:sp>
        <p:nvSpPr>
          <p:cNvPr id="249" name="Straight Connector 10"/>
          <p:cNvSpPr/>
          <p:nvPr/>
        </p:nvSpPr>
        <p:spPr>
          <a:xfrm>
            <a:off x="906462" y="1083361"/>
            <a:ext cx="10393363" cy="1"/>
          </a:xfrm>
          <a:prstGeom prst="line">
            <a:avLst/>
          </a:prstGeom>
          <a:ln w="12700">
            <a:solidFill>
              <a:srgbClr val="FFFFFF"/>
            </a:solidFill>
          </a:ln>
        </p:spPr>
        <p:txBody>
          <a:bodyPr lIns="45719" rIns="45719"/>
          <a:lstStyle/>
          <a:p>
            <a:endParaRPr/>
          </a:p>
        </p:txBody>
      </p:sp>
      <p:sp>
        <p:nvSpPr>
          <p:cNvPr id="250" name="Straight Connector 11"/>
          <p:cNvSpPr/>
          <p:nvPr/>
        </p:nvSpPr>
        <p:spPr>
          <a:xfrm>
            <a:off x="906462" y="5754947"/>
            <a:ext cx="10393363" cy="1"/>
          </a:xfrm>
          <a:prstGeom prst="line">
            <a:avLst/>
          </a:prstGeom>
          <a:ln w="12700">
            <a:solidFill>
              <a:srgbClr val="FFFFFF"/>
            </a:solidFill>
          </a:ln>
        </p:spPr>
        <p:txBody>
          <a:bodyPr lIns="45719" rIns="45719"/>
          <a:lstStyle/>
          <a:p>
            <a:endParaRPr/>
          </a:p>
        </p:txBody>
      </p:sp>
      <p:sp>
        <p:nvSpPr>
          <p:cNvPr id="251" name="Slide Numb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x">
  <p:cSld name="Blank slide with Cobrand">
    <p:spTree>
      <p:nvGrpSpPr>
        <p:cNvPr id="1" name=""/>
        <p:cNvGrpSpPr/>
        <p:nvPr/>
      </p:nvGrpSpPr>
      <p:grpSpPr>
        <a:xfrm>
          <a:off x="0" y="0"/>
          <a:ext cx="0" cy="0"/>
          <a:chOff x="0" y="0"/>
          <a:chExt cx="0" cy="0"/>
        </a:xfrm>
      </p:grpSpPr>
      <p:pic>
        <p:nvPicPr>
          <p:cNvPr id="268" name="Picture 3" descr="Picture 3"/>
          <p:cNvPicPr>
            <a:picLocks noChangeAspect="1"/>
          </p:cNvPicPr>
          <p:nvPr/>
        </p:nvPicPr>
        <p:blipFill>
          <a:blip r:embed="rId2"/>
          <a:stretch>
            <a:fillRect/>
          </a:stretch>
        </p:blipFill>
        <p:spPr>
          <a:xfrm>
            <a:off x="4405560" y="63653"/>
            <a:ext cx="3380880" cy="966647"/>
          </a:xfrm>
          <a:prstGeom prst="rect">
            <a:avLst/>
          </a:prstGeom>
          <a:ln w="12700">
            <a:miter lim="400000"/>
          </a:ln>
        </p:spPr>
      </p:pic>
      <p:sp>
        <p:nvSpPr>
          <p:cNvPr id="269" name="Straight Connector 5"/>
          <p:cNvSpPr/>
          <p:nvPr/>
        </p:nvSpPr>
        <p:spPr>
          <a:xfrm>
            <a:off x="906462" y="1083361"/>
            <a:ext cx="10393363" cy="1"/>
          </a:xfrm>
          <a:prstGeom prst="line">
            <a:avLst/>
          </a:prstGeom>
          <a:ln w="12700">
            <a:solidFill>
              <a:srgbClr val="5C6970"/>
            </a:solidFill>
          </a:ln>
        </p:spPr>
        <p:txBody>
          <a:bodyPr lIns="45719" rIns="45719"/>
          <a:lstStyle/>
          <a:p>
            <a:endParaRPr/>
          </a:p>
        </p:txBody>
      </p:sp>
      <p:pic>
        <p:nvPicPr>
          <p:cNvPr id="270" name="Picture 7" descr="Picture 7"/>
          <p:cNvPicPr>
            <a:picLocks noChangeAspect="1"/>
          </p:cNvPicPr>
          <p:nvPr/>
        </p:nvPicPr>
        <p:blipFill>
          <a:blip r:embed="rId3"/>
          <a:stretch>
            <a:fillRect/>
          </a:stretch>
        </p:blipFill>
        <p:spPr>
          <a:xfrm>
            <a:off x="4889837" y="6210639"/>
            <a:ext cx="2412328" cy="196605"/>
          </a:xfrm>
          <a:prstGeom prst="rect">
            <a:avLst/>
          </a:prstGeom>
          <a:ln w="12700">
            <a:miter lim="400000"/>
          </a:ln>
        </p:spPr>
      </p:pic>
      <p:sp>
        <p:nvSpPr>
          <p:cNvPr id="271" name="Straight Connector 8"/>
          <p:cNvSpPr/>
          <p:nvPr/>
        </p:nvSpPr>
        <p:spPr>
          <a:xfrm>
            <a:off x="906462" y="5754947"/>
            <a:ext cx="10393363" cy="1"/>
          </a:xfrm>
          <a:prstGeom prst="line">
            <a:avLst/>
          </a:prstGeom>
          <a:ln w="12700">
            <a:solidFill>
              <a:srgbClr val="5C6970"/>
            </a:solidFill>
          </a:ln>
        </p:spPr>
        <p:txBody>
          <a:bodyPr lIns="45719" rIns="45719"/>
          <a:lstStyle/>
          <a:p>
            <a:endParaRPr/>
          </a:p>
        </p:txBody>
      </p:sp>
      <p:sp>
        <p:nvSpPr>
          <p:cNvPr id="272" name="Slide Numb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x">
  <p:cSld name="No content">
    <p:spTree>
      <p:nvGrpSpPr>
        <p:cNvPr id="1" name=""/>
        <p:cNvGrpSpPr/>
        <p:nvPr/>
      </p:nvGrpSpPr>
      <p:grpSpPr>
        <a:xfrm>
          <a:off x="0" y="0"/>
          <a:ext cx="0" cy="0"/>
          <a:chOff x="0" y="0"/>
          <a:chExt cx="0" cy="0"/>
        </a:xfrm>
      </p:grpSpPr>
      <p:sp>
        <p:nvSpPr>
          <p:cNvPr id="279" name="Straight Connector 32"/>
          <p:cNvSpPr/>
          <p:nvPr/>
        </p:nvSpPr>
        <p:spPr>
          <a:xfrm>
            <a:off x="906462" y="6229427"/>
            <a:ext cx="10393363" cy="1"/>
          </a:xfrm>
          <a:prstGeom prst="line">
            <a:avLst/>
          </a:prstGeom>
          <a:ln w="12700">
            <a:solidFill>
              <a:srgbClr val="353E43"/>
            </a:solidFill>
          </a:ln>
        </p:spPr>
        <p:txBody>
          <a:bodyPr lIns="45719" rIns="45719"/>
          <a:lstStyle/>
          <a:p>
            <a:endParaRPr/>
          </a:p>
        </p:txBody>
      </p:sp>
      <p:sp>
        <p:nvSpPr>
          <p:cNvPr id="280" name="Slide Number"/>
          <p:cNvSpPr txBox="1">
            <a:spLocks noGrp="1"/>
          </p:cNvSpPr>
          <p:nvPr>
            <p:ph type="sldNum" sz="quarter" idx="2"/>
          </p:nvPr>
        </p:nvSpPr>
        <p:spPr>
          <a:xfrm>
            <a:off x="6652015" y="6445559"/>
            <a:ext cx="266974" cy="259223"/>
          </a:xfrm>
          <a:prstGeom prst="rect">
            <a:avLst/>
          </a:prstGeom>
        </p:spPr>
        <p:txBody>
          <a:bodyPr lIns="0" tIns="0" rIns="0" bIns="0"/>
          <a:lstStyle>
            <a:lvl1pPr algn="l">
              <a:defRPr sz="1800">
                <a:solidFill>
                  <a:srgbClr val="353E43"/>
                </a:solidFill>
                <a:latin typeface="Arial"/>
                <a:ea typeface="Arial"/>
                <a:cs typeface="Arial"/>
                <a:sym typeface="Arial"/>
              </a:defRPr>
            </a:lvl1pPr>
          </a:lstStyle>
          <a:p>
            <a:fld id="{86CB4B4D-7CA3-9044-876B-883B54F8677D}" type="slidenum">
              <a:t>‹#›</a:t>
            </a:fld>
            <a:endParaRPr/>
          </a:p>
        </p:txBody>
      </p:sp>
      <p:sp>
        <p:nvSpPr>
          <p:cNvPr id="281" name="Straight Connector 18"/>
          <p:cNvSpPr/>
          <p:nvPr/>
        </p:nvSpPr>
        <p:spPr>
          <a:xfrm>
            <a:off x="906462" y="1074694"/>
            <a:ext cx="10393363" cy="1"/>
          </a:xfrm>
          <a:prstGeom prst="line">
            <a:avLst/>
          </a:prstGeom>
          <a:ln w="12700">
            <a:solidFill>
              <a:srgbClr val="5C6970"/>
            </a:solidFill>
          </a:ln>
        </p:spPr>
        <p:txBody>
          <a:bodyPr lIns="45719" rIns="45719"/>
          <a:lstStyle/>
          <a:p>
            <a:endParaRPr/>
          </a:p>
        </p:txBody>
      </p:sp>
      <p:sp>
        <p:nvSpPr>
          <p:cNvPr id="282" name="TextBox 8"/>
          <p:cNvSpPr txBox="1"/>
          <p:nvPr/>
        </p:nvSpPr>
        <p:spPr>
          <a:xfrm>
            <a:off x="906463" y="6511670"/>
            <a:ext cx="4668988"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900">
                <a:solidFill>
                  <a:srgbClr val="5C6970"/>
                </a:solidFill>
                <a:latin typeface="Arial"/>
                <a:ea typeface="Arial"/>
                <a:cs typeface="Arial"/>
                <a:sym typeface="Arial"/>
              </a:defRPr>
            </a:lvl1pPr>
          </a:lstStyle>
          <a:p>
            <a:r>
              <a:t>MAYOR OF LONDON </a:t>
            </a:r>
          </a:p>
        </p:txBody>
      </p:sp>
      <p:sp>
        <p:nvSpPr>
          <p:cNvPr id="283" name="TextBox 9"/>
          <p:cNvSpPr txBox="1"/>
          <p:nvPr/>
        </p:nvSpPr>
        <p:spPr>
          <a:xfrm>
            <a:off x="9623832" y="6511670"/>
            <a:ext cx="1302216"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lgn="r">
              <a:defRPr sz="900">
                <a:solidFill>
                  <a:srgbClr val="5C6970"/>
                </a:solidFill>
                <a:latin typeface="Arial"/>
                <a:ea typeface="Arial"/>
                <a:cs typeface="Arial"/>
                <a:sym typeface="Arial"/>
              </a:defRPr>
            </a:lvl1pPr>
          </a:lstStyle>
          <a:p>
            <a:r>
              <a:t>LONDON ASSEMBLY    </a:t>
            </a:r>
          </a:p>
        </p:txBody>
      </p:sp>
      <p:sp>
        <p:nvSpPr>
          <p:cNvPr id="284" name="Rectangle 1"/>
          <p:cNvSpPr/>
          <p:nvPr/>
        </p:nvSpPr>
        <p:spPr>
          <a:xfrm>
            <a:off x="836704" y="630237"/>
            <a:ext cx="10518592" cy="879476"/>
          </a:xfrm>
          <a:prstGeom prst="rect">
            <a:avLst/>
          </a:prstGeom>
          <a:solidFill>
            <a:srgbClr val="FFFFFF"/>
          </a:solidFill>
          <a:ln w="12700">
            <a:miter lim="400000"/>
          </a:ln>
        </p:spPr>
        <p:txBody>
          <a:bodyPr lIns="45719" rIns="45719" anchor="ctr"/>
          <a:lstStyle/>
          <a:p>
            <a:pPr algn="ctr">
              <a:spcBef>
                <a:spcPts val="300"/>
              </a:spcBef>
              <a:defRPr sz="1600">
                <a:solidFill>
                  <a:srgbClr val="FFFFFF"/>
                </a:solidFill>
                <a:latin typeface="Brave Sans"/>
                <a:ea typeface="Brave Sans"/>
                <a:cs typeface="Brave Sans"/>
                <a:sym typeface="Brave Sans"/>
              </a:defRPr>
            </a:pPr>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x">
  <p:cSld name="Title">
    <p:spTree>
      <p:nvGrpSpPr>
        <p:cNvPr id="1" name=""/>
        <p:cNvGrpSpPr/>
        <p:nvPr/>
      </p:nvGrpSpPr>
      <p:grpSpPr>
        <a:xfrm>
          <a:off x="0" y="0"/>
          <a:ext cx="0" cy="0"/>
          <a:chOff x="0" y="0"/>
          <a:chExt cx="0" cy="0"/>
        </a:xfrm>
      </p:grpSpPr>
      <p:sp>
        <p:nvSpPr>
          <p:cNvPr id="291" name="Straight Connector 32"/>
          <p:cNvSpPr/>
          <p:nvPr/>
        </p:nvSpPr>
        <p:spPr>
          <a:xfrm>
            <a:off x="906462" y="6229427"/>
            <a:ext cx="10393363" cy="1"/>
          </a:xfrm>
          <a:prstGeom prst="line">
            <a:avLst/>
          </a:prstGeom>
          <a:ln w="12700">
            <a:solidFill>
              <a:srgbClr val="353E43"/>
            </a:solidFill>
          </a:ln>
        </p:spPr>
        <p:txBody>
          <a:bodyPr lIns="45719" rIns="45719"/>
          <a:lstStyle/>
          <a:p>
            <a:endParaRPr/>
          </a:p>
        </p:txBody>
      </p:sp>
      <p:sp>
        <p:nvSpPr>
          <p:cNvPr id="292" name="Slide Number"/>
          <p:cNvSpPr txBox="1">
            <a:spLocks noGrp="1"/>
          </p:cNvSpPr>
          <p:nvPr>
            <p:ph type="sldNum" sz="quarter" idx="2"/>
          </p:nvPr>
        </p:nvSpPr>
        <p:spPr>
          <a:xfrm>
            <a:off x="6652015" y="6445559"/>
            <a:ext cx="266974" cy="259223"/>
          </a:xfrm>
          <a:prstGeom prst="rect">
            <a:avLst/>
          </a:prstGeom>
        </p:spPr>
        <p:txBody>
          <a:bodyPr lIns="0" tIns="0" rIns="0" bIns="0"/>
          <a:lstStyle>
            <a:lvl1pPr algn="l">
              <a:defRPr sz="1800">
                <a:solidFill>
                  <a:srgbClr val="353E43"/>
                </a:solidFill>
                <a:latin typeface="Arial"/>
                <a:ea typeface="Arial"/>
                <a:cs typeface="Arial"/>
                <a:sym typeface="Arial"/>
              </a:defRPr>
            </a:lvl1pPr>
          </a:lstStyle>
          <a:p>
            <a:fld id="{86CB4B4D-7CA3-9044-876B-883B54F8677D}" type="slidenum">
              <a:t>‹#›</a:t>
            </a:fld>
            <a:endParaRPr/>
          </a:p>
        </p:txBody>
      </p:sp>
      <p:sp>
        <p:nvSpPr>
          <p:cNvPr id="293" name="Straight Connector 18"/>
          <p:cNvSpPr/>
          <p:nvPr/>
        </p:nvSpPr>
        <p:spPr>
          <a:xfrm>
            <a:off x="906462" y="1074694"/>
            <a:ext cx="10393363" cy="1"/>
          </a:xfrm>
          <a:prstGeom prst="line">
            <a:avLst/>
          </a:prstGeom>
          <a:ln w="12700">
            <a:solidFill>
              <a:srgbClr val="5C6970"/>
            </a:solidFill>
          </a:ln>
        </p:spPr>
        <p:txBody>
          <a:bodyPr lIns="45719" rIns="45719"/>
          <a:lstStyle/>
          <a:p>
            <a:endParaRPr/>
          </a:p>
        </p:txBody>
      </p:sp>
      <p:sp>
        <p:nvSpPr>
          <p:cNvPr id="294" name="TextBox 8"/>
          <p:cNvSpPr txBox="1"/>
          <p:nvPr/>
        </p:nvSpPr>
        <p:spPr>
          <a:xfrm>
            <a:off x="906463" y="6511670"/>
            <a:ext cx="4668988"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900">
                <a:solidFill>
                  <a:srgbClr val="5C6970"/>
                </a:solidFill>
                <a:latin typeface="Arial"/>
                <a:ea typeface="Arial"/>
                <a:cs typeface="Arial"/>
                <a:sym typeface="Arial"/>
              </a:defRPr>
            </a:lvl1pPr>
          </a:lstStyle>
          <a:p>
            <a:r>
              <a:t>MAYOR OF LONDON </a:t>
            </a:r>
          </a:p>
        </p:txBody>
      </p:sp>
      <p:sp>
        <p:nvSpPr>
          <p:cNvPr id="295" name="TextBox 9"/>
          <p:cNvSpPr txBox="1"/>
          <p:nvPr/>
        </p:nvSpPr>
        <p:spPr>
          <a:xfrm>
            <a:off x="9623832" y="6511670"/>
            <a:ext cx="1302216"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lgn="r">
              <a:defRPr sz="900">
                <a:solidFill>
                  <a:srgbClr val="5C6970"/>
                </a:solidFill>
                <a:latin typeface="Arial"/>
                <a:ea typeface="Arial"/>
                <a:cs typeface="Arial"/>
                <a:sym typeface="Arial"/>
              </a:defRPr>
            </a:lvl1pPr>
          </a:lstStyle>
          <a:p>
            <a:r>
              <a:t>LONDON ASSEMBLY    </a:t>
            </a:r>
          </a:p>
        </p:txBody>
      </p:sp>
      <p:sp>
        <p:nvSpPr>
          <p:cNvPr id="296" name="Add title"/>
          <p:cNvSpPr txBox="1">
            <a:spLocks noGrp="1"/>
          </p:cNvSpPr>
          <p:nvPr>
            <p:ph type="title" hasCustomPrompt="1"/>
          </p:nvPr>
        </p:nvSpPr>
        <p:spPr>
          <a:xfrm>
            <a:off x="906462" y="507069"/>
            <a:ext cx="10393363" cy="540000"/>
          </a:xfrm>
          <a:prstGeom prst="rect">
            <a:avLst/>
          </a:prstGeom>
        </p:spPr>
        <p:txBody>
          <a:bodyPr lIns="0" tIns="0" rIns="0" bIns="0"/>
          <a:lstStyle>
            <a:lvl1pPr>
              <a:defRPr sz="2800" b="1" cap="all">
                <a:solidFill>
                  <a:srgbClr val="EE266D"/>
                </a:solidFill>
                <a:latin typeface="Arial"/>
                <a:ea typeface="Arial"/>
                <a:cs typeface="Arial"/>
                <a:sym typeface="Arial"/>
              </a:defRPr>
            </a:lvl1pPr>
          </a:lstStyle>
          <a:p>
            <a:r>
              <a:t>Add title</a:t>
            </a: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x">
  <p:cSld name="Title &amp; subtitle">
    <p:spTree>
      <p:nvGrpSpPr>
        <p:cNvPr id="1" name=""/>
        <p:cNvGrpSpPr/>
        <p:nvPr/>
      </p:nvGrpSpPr>
      <p:grpSpPr>
        <a:xfrm>
          <a:off x="0" y="0"/>
          <a:ext cx="0" cy="0"/>
          <a:chOff x="0" y="0"/>
          <a:chExt cx="0" cy="0"/>
        </a:xfrm>
      </p:grpSpPr>
      <p:sp>
        <p:nvSpPr>
          <p:cNvPr id="303" name="Straight Connector 32"/>
          <p:cNvSpPr/>
          <p:nvPr/>
        </p:nvSpPr>
        <p:spPr>
          <a:xfrm>
            <a:off x="906462" y="6229427"/>
            <a:ext cx="10393363" cy="1"/>
          </a:xfrm>
          <a:prstGeom prst="line">
            <a:avLst/>
          </a:prstGeom>
          <a:ln w="12700">
            <a:solidFill>
              <a:srgbClr val="353E43"/>
            </a:solidFill>
          </a:ln>
        </p:spPr>
        <p:txBody>
          <a:bodyPr lIns="45719" rIns="45719"/>
          <a:lstStyle/>
          <a:p>
            <a:endParaRPr/>
          </a:p>
        </p:txBody>
      </p:sp>
      <p:sp>
        <p:nvSpPr>
          <p:cNvPr id="304" name="Slide Number"/>
          <p:cNvSpPr txBox="1">
            <a:spLocks noGrp="1"/>
          </p:cNvSpPr>
          <p:nvPr>
            <p:ph type="sldNum" sz="quarter" idx="2"/>
          </p:nvPr>
        </p:nvSpPr>
        <p:spPr>
          <a:xfrm>
            <a:off x="6652015" y="6445559"/>
            <a:ext cx="266974" cy="259223"/>
          </a:xfrm>
          <a:prstGeom prst="rect">
            <a:avLst/>
          </a:prstGeom>
        </p:spPr>
        <p:txBody>
          <a:bodyPr lIns="0" tIns="0" rIns="0" bIns="0"/>
          <a:lstStyle>
            <a:lvl1pPr algn="l">
              <a:defRPr sz="1800">
                <a:solidFill>
                  <a:srgbClr val="353E43"/>
                </a:solidFill>
                <a:latin typeface="Arial"/>
                <a:ea typeface="Arial"/>
                <a:cs typeface="Arial"/>
                <a:sym typeface="Arial"/>
              </a:defRPr>
            </a:lvl1pPr>
          </a:lstStyle>
          <a:p>
            <a:fld id="{86CB4B4D-7CA3-9044-876B-883B54F8677D}" type="slidenum">
              <a:t>‹#›</a:t>
            </a:fld>
            <a:endParaRPr/>
          </a:p>
        </p:txBody>
      </p:sp>
      <p:sp>
        <p:nvSpPr>
          <p:cNvPr id="305" name="Straight Connector 18"/>
          <p:cNvSpPr/>
          <p:nvPr/>
        </p:nvSpPr>
        <p:spPr>
          <a:xfrm>
            <a:off x="906462" y="1074694"/>
            <a:ext cx="10393363" cy="1"/>
          </a:xfrm>
          <a:prstGeom prst="line">
            <a:avLst/>
          </a:prstGeom>
          <a:ln w="12700">
            <a:solidFill>
              <a:srgbClr val="5C6970"/>
            </a:solidFill>
          </a:ln>
        </p:spPr>
        <p:txBody>
          <a:bodyPr lIns="45719" rIns="45719"/>
          <a:lstStyle/>
          <a:p>
            <a:endParaRPr/>
          </a:p>
        </p:txBody>
      </p:sp>
      <p:sp>
        <p:nvSpPr>
          <p:cNvPr id="306" name="TextBox 8"/>
          <p:cNvSpPr txBox="1"/>
          <p:nvPr/>
        </p:nvSpPr>
        <p:spPr>
          <a:xfrm>
            <a:off x="906463" y="6511670"/>
            <a:ext cx="4668988"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900">
                <a:solidFill>
                  <a:srgbClr val="5C6970"/>
                </a:solidFill>
                <a:latin typeface="Arial"/>
                <a:ea typeface="Arial"/>
                <a:cs typeface="Arial"/>
                <a:sym typeface="Arial"/>
              </a:defRPr>
            </a:lvl1pPr>
          </a:lstStyle>
          <a:p>
            <a:r>
              <a:t>MAYOR OF LONDON </a:t>
            </a:r>
          </a:p>
        </p:txBody>
      </p:sp>
      <p:sp>
        <p:nvSpPr>
          <p:cNvPr id="307" name="TextBox 9"/>
          <p:cNvSpPr txBox="1"/>
          <p:nvPr/>
        </p:nvSpPr>
        <p:spPr>
          <a:xfrm>
            <a:off x="9623832" y="6511670"/>
            <a:ext cx="1302216"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lgn="r">
              <a:defRPr sz="900">
                <a:solidFill>
                  <a:srgbClr val="5C6970"/>
                </a:solidFill>
                <a:latin typeface="Arial"/>
                <a:ea typeface="Arial"/>
                <a:cs typeface="Arial"/>
                <a:sym typeface="Arial"/>
              </a:defRPr>
            </a:lvl1pPr>
          </a:lstStyle>
          <a:p>
            <a:r>
              <a:t>LONDON ASSEMBLY    </a:t>
            </a:r>
          </a:p>
        </p:txBody>
      </p:sp>
      <p:sp>
        <p:nvSpPr>
          <p:cNvPr id="308" name="Add title"/>
          <p:cNvSpPr txBox="1">
            <a:spLocks noGrp="1"/>
          </p:cNvSpPr>
          <p:nvPr>
            <p:ph type="title" hasCustomPrompt="1"/>
          </p:nvPr>
        </p:nvSpPr>
        <p:spPr>
          <a:xfrm>
            <a:off x="906462" y="506192"/>
            <a:ext cx="10393363" cy="540001"/>
          </a:xfrm>
          <a:prstGeom prst="rect">
            <a:avLst/>
          </a:prstGeom>
        </p:spPr>
        <p:txBody>
          <a:bodyPr lIns="0" tIns="0" rIns="0" bIns="0"/>
          <a:lstStyle>
            <a:lvl1pPr>
              <a:defRPr sz="2800" b="1" cap="all">
                <a:solidFill>
                  <a:srgbClr val="EE266D"/>
                </a:solidFill>
                <a:latin typeface="Arial"/>
                <a:ea typeface="Arial"/>
                <a:cs typeface="Arial"/>
                <a:sym typeface="Arial"/>
              </a:defRPr>
            </a:lvl1pPr>
          </a:lstStyle>
          <a:p>
            <a:r>
              <a:t>Add title</a:t>
            </a:r>
          </a:p>
        </p:txBody>
      </p:sp>
      <p:sp>
        <p:nvSpPr>
          <p:cNvPr id="309" name="Body Level One…"/>
          <p:cNvSpPr txBox="1">
            <a:spLocks noGrp="1"/>
          </p:cNvSpPr>
          <p:nvPr>
            <p:ph type="body" sz="quarter" idx="1" hasCustomPrompt="1"/>
          </p:nvPr>
        </p:nvSpPr>
        <p:spPr>
          <a:xfrm>
            <a:off x="906462" y="1155943"/>
            <a:ext cx="10393362" cy="267417"/>
          </a:xfrm>
          <a:prstGeom prst="rect">
            <a:avLst/>
          </a:prstGeom>
        </p:spPr>
        <p:txBody>
          <a:bodyPr lIns="0" tIns="0" rIns="0" bIns="0"/>
          <a:lstStyle>
            <a:lvl1pPr>
              <a:lnSpc>
                <a:spcPct val="100000"/>
              </a:lnSpc>
              <a:spcBef>
                <a:spcPts val="0"/>
              </a:spcBef>
              <a:buSzTx/>
              <a:buFontTx/>
              <a:buNone/>
              <a:defRPr sz="2000" b="1">
                <a:solidFill>
                  <a:srgbClr val="5C6970"/>
                </a:solidFill>
                <a:latin typeface="Arial"/>
                <a:ea typeface="Arial"/>
                <a:cs typeface="Arial"/>
                <a:sym typeface="Arial"/>
              </a:defRPr>
            </a:lvl1pPr>
            <a:lvl2pPr marL="742950" indent="-285750">
              <a:lnSpc>
                <a:spcPct val="100000"/>
              </a:lnSpc>
              <a:spcBef>
                <a:spcPts val="0"/>
              </a:spcBef>
              <a:buFontTx/>
              <a:defRPr sz="2000" b="1">
                <a:solidFill>
                  <a:srgbClr val="5C6970"/>
                </a:solidFill>
                <a:latin typeface="Arial"/>
                <a:ea typeface="Arial"/>
                <a:cs typeface="Arial"/>
                <a:sym typeface="Arial"/>
              </a:defRPr>
            </a:lvl2pPr>
            <a:lvl3pPr marL="1200150" indent="-285750">
              <a:lnSpc>
                <a:spcPct val="100000"/>
              </a:lnSpc>
              <a:spcBef>
                <a:spcPts val="0"/>
              </a:spcBef>
              <a:buFontTx/>
              <a:defRPr sz="2000" b="1">
                <a:solidFill>
                  <a:srgbClr val="5C6970"/>
                </a:solidFill>
                <a:latin typeface="Arial"/>
                <a:ea typeface="Arial"/>
                <a:cs typeface="Arial"/>
                <a:sym typeface="Arial"/>
              </a:defRPr>
            </a:lvl3pPr>
            <a:lvl4pPr marL="1657350" indent="-285750">
              <a:lnSpc>
                <a:spcPct val="100000"/>
              </a:lnSpc>
              <a:spcBef>
                <a:spcPts val="0"/>
              </a:spcBef>
              <a:buFontTx/>
              <a:defRPr sz="2000" b="1">
                <a:solidFill>
                  <a:srgbClr val="5C6970"/>
                </a:solidFill>
                <a:latin typeface="Arial"/>
                <a:ea typeface="Arial"/>
                <a:cs typeface="Arial"/>
                <a:sym typeface="Arial"/>
              </a:defRPr>
            </a:lvl4pPr>
            <a:lvl5pPr marL="2114550" indent="-285750">
              <a:lnSpc>
                <a:spcPct val="100000"/>
              </a:lnSpc>
              <a:spcBef>
                <a:spcPts val="0"/>
              </a:spcBef>
              <a:buFontTx/>
              <a:defRPr sz="2000" b="1">
                <a:solidFill>
                  <a:srgbClr val="5C6970"/>
                </a:solidFill>
                <a:latin typeface="Arial"/>
                <a:ea typeface="Arial"/>
                <a:cs typeface="Arial"/>
                <a:sym typeface="Arial"/>
              </a:defRPr>
            </a:lvl5pPr>
          </a:lstStyle>
          <a:p>
            <a:r>
              <a:t>Add subtitle</a:t>
            </a:r>
          </a:p>
          <a:p>
            <a:pPr lvl="1"/>
            <a:endParaRPr/>
          </a:p>
          <a:p>
            <a:pPr lvl="2"/>
            <a:endParaRPr/>
          </a:p>
          <a:p>
            <a:pPr lvl="3"/>
            <a:endParaRPr/>
          </a:p>
          <a:p>
            <a:pPr lvl="4"/>
            <a:endParaRP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
  <p:cSld name="Title &amp; content">
    <p:spTree>
      <p:nvGrpSpPr>
        <p:cNvPr id="1" name=""/>
        <p:cNvGrpSpPr/>
        <p:nvPr/>
      </p:nvGrpSpPr>
      <p:grpSpPr>
        <a:xfrm>
          <a:off x="0" y="0"/>
          <a:ext cx="0" cy="0"/>
          <a:chOff x="0" y="0"/>
          <a:chExt cx="0" cy="0"/>
        </a:xfrm>
      </p:grpSpPr>
      <p:sp>
        <p:nvSpPr>
          <p:cNvPr id="316" name="Straight Connector 32"/>
          <p:cNvSpPr/>
          <p:nvPr/>
        </p:nvSpPr>
        <p:spPr>
          <a:xfrm>
            <a:off x="906462" y="6229427"/>
            <a:ext cx="10393363" cy="1"/>
          </a:xfrm>
          <a:prstGeom prst="line">
            <a:avLst/>
          </a:prstGeom>
          <a:ln w="12700">
            <a:solidFill>
              <a:srgbClr val="353E43"/>
            </a:solidFill>
          </a:ln>
        </p:spPr>
        <p:txBody>
          <a:bodyPr lIns="45719" rIns="45719"/>
          <a:lstStyle/>
          <a:p>
            <a:endParaRPr/>
          </a:p>
        </p:txBody>
      </p:sp>
      <p:sp>
        <p:nvSpPr>
          <p:cNvPr id="317" name="Slide Number"/>
          <p:cNvSpPr txBox="1">
            <a:spLocks noGrp="1"/>
          </p:cNvSpPr>
          <p:nvPr>
            <p:ph type="sldNum" sz="quarter" idx="2"/>
          </p:nvPr>
        </p:nvSpPr>
        <p:spPr>
          <a:xfrm>
            <a:off x="6652015" y="6445559"/>
            <a:ext cx="266974" cy="259223"/>
          </a:xfrm>
          <a:prstGeom prst="rect">
            <a:avLst/>
          </a:prstGeom>
        </p:spPr>
        <p:txBody>
          <a:bodyPr lIns="0" tIns="0" rIns="0" bIns="0"/>
          <a:lstStyle>
            <a:lvl1pPr algn="l">
              <a:defRPr sz="1800">
                <a:solidFill>
                  <a:srgbClr val="353E43"/>
                </a:solidFill>
                <a:latin typeface="Arial"/>
                <a:ea typeface="Arial"/>
                <a:cs typeface="Arial"/>
                <a:sym typeface="Arial"/>
              </a:defRPr>
            </a:lvl1pPr>
          </a:lstStyle>
          <a:p>
            <a:fld id="{86CB4B4D-7CA3-9044-876B-883B54F8677D}" type="slidenum">
              <a:t>‹#›</a:t>
            </a:fld>
            <a:endParaRPr/>
          </a:p>
        </p:txBody>
      </p:sp>
      <p:sp>
        <p:nvSpPr>
          <p:cNvPr id="318" name="Straight Connector 18"/>
          <p:cNvSpPr/>
          <p:nvPr/>
        </p:nvSpPr>
        <p:spPr>
          <a:xfrm>
            <a:off x="906462" y="1074694"/>
            <a:ext cx="10393363" cy="1"/>
          </a:xfrm>
          <a:prstGeom prst="line">
            <a:avLst/>
          </a:prstGeom>
          <a:ln w="12700">
            <a:solidFill>
              <a:srgbClr val="5C6970"/>
            </a:solidFill>
          </a:ln>
        </p:spPr>
        <p:txBody>
          <a:bodyPr lIns="45719" rIns="45719"/>
          <a:lstStyle/>
          <a:p>
            <a:endParaRPr/>
          </a:p>
        </p:txBody>
      </p:sp>
      <p:sp>
        <p:nvSpPr>
          <p:cNvPr id="319" name="TextBox 8"/>
          <p:cNvSpPr txBox="1"/>
          <p:nvPr/>
        </p:nvSpPr>
        <p:spPr>
          <a:xfrm>
            <a:off x="906463" y="6511670"/>
            <a:ext cx="4668988"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900">
                <a:solidFill>
                  <a:srgbClr val="5C6970"/>
                </a:solidFill>
                <a:latin typeface="Arial"/>
                <a:ea typeface="Arial"/>
                <a:cs typeface="Arial"/>
                <a:sym typeface="Arial"/>
              </a:defRPr>
            </a:lvl1pPr>
          </a:lstStyle>
          <a:p>
            <a:r>
              <a:t>MAYOR OF LONDON </a:t>
            </a:r>
          </a:p>
        </p:txBody>
      </p:sp>
      <p:sp>
        <p:nvSpPr>
          <p:cNvPr id="320" name="TextBox 9"/>
          <p:cNvSpPr txBox="1"/>
          <p:nvPr/>
        </p:nvSpPr>
        <p:spPr>
          <a:xfrm>
            <a:off x="9623832" y="6511670"/>
            <a:ext cx="1302216"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lgn="r">
              <a:defRPr sz="900">
                <a:solidFill>
                  <a:srgbClr val="5C6970"/>
                </a:solidFill>
                <a:latin typeface="Arial"/>
                <a:ea typeface="Arial"/>
                <a:cs typeface="Arial"/>
                <a:sym typeface="Arial"/>
              </a:defRPr>
            </a:lvl1pPr>
          </a:lstStyle>
          <a:p>
            <a:r>
              <a:t>LONDON ASSEMBLY    </a:t>
            </a:r>
          </a:p>
        </p:txBody>
      </p:sp>
      <p:sp>
        <p:nvSpPr>
          <p:cNvPr id="321" name="Body Level One…"/>
          <p:cNvSpPr txBox="1">
            <a:spLocks noGrp="1"/>
          </p:cNvSpPr>
          <p:nvPr>
            <p:ph type="body" idx="1" hasCustomPrompt="1"/>
          </p:nvPr>
        </p:nvSpPr>
        <p:spPr>
          <a:xfrm>
            <a:off x="906462" y="1592262"/>
            <a:ext cx="10393364" cy="4265612"/>
          </a:xfrm>
          <a:prstGeom prst="rect">
            <a:avLst/>
          </a:prstGeom>
        </p:spPr>
        <p:txBody>
          <a:bodyPr lIns="0" tIns="0" rIns="0" bIns="0"/>
          <a:lstStyle>
            <a:lvl1pPr>
              <a:lnSpc>
                <a:spcPct val="100000"/>
              </a:lnSpc>
              <a:spcBef>
                <a:spcPts val="0"/>
              </a:spcBef>
              <a:defRPr sz="1600">
                <a:solidFill>
                  <a:srgbClr val="5C6970"/>
                </a:solidFill>
                <a:latin typeface="Arial"/>
                <a:ea typeface="Arial"/>
                <a:cs typeface="Arial"/>
                <a:sym typeface="Arial"/>
              </a:defRPr>
            </a:lvl1pPr>
            <a:lvl2pPr marL="685800" indent="-228600">
              <a:lnSpc>
                <a:spcPct val="100000"/>
              </a:lnSpc>
              <a:spcBef>
                <a:spcPts val="0"/>
              </a:spcBef>
              <a:defRPr sz="1600">
                <a:solidFill>
                  <a:srgbClr val="5C6970"/>
                </a:solidFill>
                <a:latin typeface="Arial"/>
                <a:ea typeface="Arial"/>
                <a:cs typeface="Arial"/>
                <a:sym typeface="Arial"/>
              </a:defRPr>
            </a:lvl2pPr>
            <a:lvl3pPr marL="1143000" indent="-228600">
              <a:lnSpc>
                <a:spcPct val="100000"/>
              </a:lnSpc>
              <a:spcBef>
                <a:spcPts val="0"/>
              </a:spcBef>
              <a:defRPr sz="1600">
                <a:solidFill>
                  <a:srgbClr val="5C6970"/>
                </a:solidFill>
                <a:latin typeface="Arial"/>
                <a:ea typeface="Arial"/>
                <a:cs typeface="Arial"/>
                <a:sym typeface="Arial"/>
              </a:defRPr>
            </a:lvl3pPr>
            <a:lvl4pPr marL="1600200" indent="-228600">
              <a:lnSpc>
                <a:spcPct val="100000"/>
              </a:lnSpc>
              <a:spcBef>
                <a:spcPts val="0"/>
              </a:spcBef>
              <a:defRPr sz="1600">
                <a:solidFill>
                  <a:srgbClr val="5C6970"/>
                </a:solidFill>
                <a:latin typeface="Arial"/>
                <a:ea typeface="Arial"/>
                <a:cs typeface="Arial"/>
                <a:sym typeface="Arial"/>
              </a:defRPr>
            </a:lvl4pPr>
            <a:lvl5pPr marL="2057400" indent="-228600">
              <a:lnSpc>
                <a:spcPct val="100000"/>
              </a:lnSpc>
              <a:spcBef>
                <a:spcPts val="0"/>
              </a:spcBef>
              <a:defRPr sz="1600">
                <a:solidFill>
                  <a:srgbClr val="5C6970"/>
                </a:solidFill>
                <a:latin typeface="Arial"/>
                <a:ea typeface="Arial"/>
                <a:cs typeface="Arial"/>
                <a:sym typeface="Arial"/>
              </a:defRPr>
            </a:lvl5pPr>
          </a:lstStyle>
          <a:p>
            <a:r>
              <a:t>Add first level body copy</a:t>
            </a:r>
          </a:p>
          <a:p>
            <a:pPr lvl="1"/>
            <a:endParaRPr/>
          </a:p>
          <a:p>
            <a:pPr lvl="2"/>
            <a:endParaRPr/>
          </a:p>
          <a:p>
            <a:pPr lvl="3"/>
            <a:endParaRPr/>
          </a:p>
          <a:p>
            <a:pPr lvl="4"/>
            <a:endParaRPr/>
          </a:p>
        </p:txBody>
      </p:sp>
      <p:sp>
        <p:nvSpPr>
          <p:cNvPr id="322" name="Add title"/>
          <p:cNvSpPr txBox="1">
            <a:spLocks noGrp="1"/>
          </p:cNvSpPr>
          <p:nvPr>
            <p:ph type="title" hasCustomPrompt="1"/>
          </p:nvPr>
        </p:nvSpPr>
        <p:spPr>
          <a:xfrm>
            <a:off x="906462" y="506192"/>
            <a:ext cx="10393363" cy="540001"/>
          </a:xfrm>
          <a:prstGeom prst="rect">
            <a:avLst/>
          </a:prstGeom>
        </p:spPr>
        <p:txBody>
          <a:bodyPr lIns="0" tIns="0" rIns="0" bIns="0"/>
          <a:lstStyle>
            <a:lvl1pPr>
              <a:defRPr sz="2800" b="1" cap="all">
                <a:solidFill>
                  <a:srgbClr val="EE266D"/>
                </a:solidFill>
                <a:latin typeface="Arial"/>
                <a:ea typeface="Arial"/>
                <a:cs typeface="Arial"/>
                <a:sym typeface="Arial"/>
              </a:defRPr>
            </a:lvl1pPr>
          </a:lstStyle>
          <a:p>
            <a:r>
              <a:t>Add title</a:t>
            </a:r>
          </a:p>
        </p:txBody>
      </p:sp>
      <p:sp>
        <p:nvSpPr>
          <p:cNvPr id="323" name="Text Placeholder 3"/>
          <p:cNvSpPr>
            <a:spLocks noGrp="1"/>
          </p:cNvSpPr>
          <p:nvPr>
            <p:ph type="body" sz="quarter" idx="21" hasCustomPrompt="1"/>
          </p:nvPr>
        </p:nvSpPr>
        <p:spPr>
          <a:xfrm>
            <a:off x="906463" y="1155943"/>
            <a:ext cx="10393361" cy="267417"/>
          </a:xfrm>
          <a:prstGeom prst="rect">
            <a:avLst/>
          </a:prstGeom>
        </p:spPr>
        <p:txBody>
          <a:bodyPr lIns="0" tIns="0" rIns="0" bIns="0"/>
          <a:lstStyle>
            <a:lvl1pPr marL="208026" indent="-208026" defTabSz="832104">
              <a:lnSpc>
                <a:spcPct val="100000"/>
              </a:lnSpc>
              <a:spcBef>
                <a:spcPts val="0"/>
              </a:spcBef>
              <a:buSzTx/>
              <a:buFontTx/>
              <a:buNone/>
              <a:defRPr sz="1820" b="1">
                <a:solidFill>
                  <a:srgbClr val="5C6970"/>
                </a:solidFill>
                <a:latin typeface="Arial"/>
                <a:ea typeface="Arial"/>
                <a:cs typeface="Arial"/>
                <a:sym typeface="Arial"/>
              </a:defRPr>
            </a:lvl1pPr>
          </a:lstStyle>
          <a:p>
            <a:r>
              <a:t>Add subtitle</a:t>
            </a:r>
          </a:p>
        </p:txBody>
      </p:sp>
    </p:spTree>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x">
  <p:cSld name="Title, content &amp; source/footnote">
    <p:spTree>
      <p:nvGrpSpPr>
        <p:cNvPr id="1" name=""/>
        <p:cNvGrpSpPr/>
        <p:nvPr/>
      </p:nvGrpSpPr>
      <p:grpSpPr>
        <a:xfrm>
          <a:off x="0" y="0"/>
          <a:ext cx="0" cy="0"/>
          <a:chOff x="0" y="0"/>
          <a:chExt cx="0" cy="0"/>
        </a:xfrm>
      </p:grpSpPr>
      <p:sp>
        <p:nvSpPr>
          <p:cNvPr id="330" name="Straight Connector 32"/>
          <p:cNvSpPr/>
          <p:nvPr/>
        </p:nvSpPr>
        <p:spPr>
          <a:xfrm>
            <a:off x="906462" y="6229427"/>
            <a:ext cx="10393363" cy="1"/>
          </a:xfrm>
          <a:prstGeom prst="line">
            <a:avLst/>
          </a:prstGeom>
          <a:ln w="12700">
            <a:solidFill>
              <a:srgbClr val="353E43"/>
            </a:solidFill>
          </a:ln>
        </p:spPr>
        <p:txBody>
          <a:bodyPr lIns="45719" rIns="45719"/>
          <a:lstStyle/>
          <a:p>
            <a:endParaRPr/>
          </a:p>
        </p:txBody>
      </p:sp>
      <p:sp>
        <p:nvSpPr>
          <p:cNvPr id="331" name="Slide Number"/>
          <p:cNvSpPr txBox="1">
            <a:spLocks noGrp="1"/>
          </p:cNvSpPr>
          <p:nvPr>
            <p:ph type="sldNum" sz="quarter" idx="2"/>
          </p:nvPr>
        </p:nvSpPr>
        <p:spPr>
          <a:xfrm>
            <a:off x="6652015" y="6445559"/>
            <a:ext cx="266974" cy="259223"/>
          </a:xfrm>
          <a:prstGeom prst="rect">
            <a:avLst/>
          </a:prstGeom>
        </p:spPr>
        <p:txBody>
          <a:bodyPr lIns="0" tIns="0" rIns="0" bIns="0"/>
          <a:lstStyle>
            <a:lvl1pPr algn="l">
              <a:defRPr sz="1800">
                <a:solidFill>
                  <a:srgbClr val="353E43"/>
                </a:solidFill>
                <a:latin typeface="Arial"/>
                <a:ea typeface="Arial"/>
                <a:cs typeface="Arial"/>
                <a:sym typeface="Arial"/>
              </a:defRPr>
            </a:lvl1pPr>
          </a:lstStyle>
          <a:p>
            <a:fld id="{86CB4B4D-7CA3-9044-876B-883B54F8677D}" type="slidenum">
              <a:t>‹#›</a:t>
            </a:fld>
            <a:endParaRPr/>
          </a:p>
        </p:txBody>
      </p:sp>
      <p:sp>
        <p:nvSpPr>
          <p:cNvPr id="332" name="Straight Connector 18"/>
          <p:cNvSpPr/>
          <p:nvPr/>
        </p:nvSpPr>
        <p:spPr>
          <a:xfrm>
            <a:off x="906462" y="1074694"/>
            <a:ext cx="10393363" cy="1"/>
          </a:xfrm>
          <a:prstGeom prst="line">
            <a:avLst/>
          </a:prstGeom>
          <a:ln w="12700">
            <a:solidFill>
              <a:srgbClr val="5C6970"/>
            </a:solidFill>
          </a:ln>
        </p:spPr>
        <p:txBody>
          <a:bodyPr lIns="45719" rIns="45719"/>
          <a:lstStyle/>
          <a:p>
            <a:endParaRPr/>
          </a:p>
        </p:txBody>
      </p:sp>
      <p:sp>
        <p:nvSpPr>
          <p:cNvPr id="333" name="TextBox 8"/>
          <p:cNvSpPr txBox="1"/>
          <p:nvPr/>
        </p:nvSpPr>
        <p:spPr>
          <a:xfrm>
            <a:off x="906463" y="6511670"/>
            <a:ext cx="4668988"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900">
                <a:solidFill>
                  <a:srgbClr val="5C6970"/>
                </a:solidFill>
                <a:latin typeface="Arial"/>
                <a:ea typeface="Arial"/>
                <a:cs typeface="Arial"/>
                <a:sym typeface="Arial"/>
              </a:defRPr>
            </a:lvl1pPr>
          </a:lstStyle>
          <a:p>
            <a:r>
              <a:t>MAYOR OF LONDON </a:t>
            </a:r>
          </a:p>
        </p:txBody>
      </p:sp>
      <p:sp>
        <p:nvSpPr>
          <p:cNvPr id="334" name="TextBox 9"/>
          <p:cNvSpPr txBox="1"/>
          <p:nvPr/>
        </p:nvSpPr>
        <p:spPr>
          <a:xfrm>
            <a:off x="9623832" y="6511670"/>
            <a:ext cx="1302216"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lgn="r">
              <a:defRPr sz="900">
                <a:solidFill>
                  <a:srgbClr val="5C6970"/>
                </a:solidFill>
                <a:latin typeface="Arial"/>
                <a:ea typeface="Arial"/>
                <a:cs typeface="Arial"/>
                <a:sym typeface="Arial"/>
              </a:defRPr>
            </a:lvl1pPr>
          </a:lstStyle>
          <a:p>
            <a:r>
              <a:t>LONDON ASSEMBLY    </a:t>
            </a:r>
          </a:p>
        </p:txBody>
      </p:sp>
      <p:sp>
        <p:nvSpPr>
          <p:cNvPr id="335" name="Body Level One…"/>
          <p:cNvSpPr txBox="1">
            <a:spLocks noGrp="1"/>
          </p:cNvSpPr>
          <p:nvPr>
            <p:ph type="body" idx="1" hasCustomPrompt="1"/>
          </p:nvPr>
        </p:nvSpPr>
        <p:spPr>
          <a:xfrm>
            <a:off x="906463" y="1592262"/>
            <a:ext cx="10393363" cy="4162373"/>
          </a:xfrm>
          <a:prstGeom prst="rect">
            <a:avLst/>
          </a:prstGeom>
        </p:spPr>
        <p:txBody>
          <a:bodyPr lIns="0" tIns="0" rIns="0" bIns="0"/>
          <a:lstStyle>
            <a:lvl1pPr>
              <a:lnSpc>
                <a:spcPct val="100000"/>
              </a:lnSpc>
              <a:spcBef>
                <a:spcPts val="0"/>
              </a:spcBef>
              <a:defRPr sz="1600">
                <a:solidFill>
                  <a:srgbClr val="5C6970"/>
                </a:solidFill>
                <a:latin typeface="Arial"/>
                <a:ea typeface="Arial"/>
                <a:cs typeface="Arial"/>
                <a:sym typeface="Arial"/>
              </a:defRPr>
            </a:lvl1pPr>
            <a:lvl2pPr marL="685800" indent="-228600">
              <a:lnSpc>
                <a:spcPct val="100000"/>
              </a:lnSpc>
              <a:spcBef>
                <a:spcPts val="0"/>
              </a:spcBef>
              <a:defRPr sz="1600">
                <a:solidFill>
                  <a:srgbClr val="5C6970"/>
                </a:solidFill>
                <a:latin typeface="Arial"/>
                <a:ea typeface="Arial"/>
                <a:cs typeface="Arial"/>
                <a:sym typeface="Arial"/>
              </a:defRPr>
            </a:lvl2pPr>
            <a:lvl3pPr marL="1143000" indent="-228600">
              <a:lnSpc>
                <a:spcPct val="100000"/>
              </a:lnSpc>
              <a:spcBef>
                <a:spcPts val="0"/>
              </a:spcBef>
              <a:defRPr sz="1600">
                <a:solidFill>
                  <a:srgbClr val="5C6970"/>
                </a:solidFill>
                <a:latin typeface="Arial"/>
                <a:ea typeface="Arial"/>
                <a:cs typeface="Arial"/>
                <a:sym typeface="Arial"/>
              </a:defRPr>
            </a:lvl3pPr>
            <a:lvl4pPr marL="1600200" indent="-228600">
              <a:lnSpc>
                <a:spcPct val="100000"/>
              </a:lnSpc>
              <a:spcBef>
                <a:spcPts val="0"/>
              </a:spcBef>
              <a:defRPr sz="1600">
                <a:solidFill>
                  <a:srgbClr val="5C6970"/>
                </a:solidFill>
                <a:latin typeface="Arial"/>
                <a:ea typeface="Arial"/>
                <a:cs typeface="Arial"/>
                <a:sym typeface="Arial"/>
              </a:defRPr>
            </a:lvl4pPr>
            <a:lvl5pPr marL="2057400" indent="-228600">
              <a:lnSpc>
                <a:spcPct val="100000"/>
              </a:lnSpc>
              <a:spcBef>
                <a:spcPts val="0"/>
              </a:spcBef>
              <a:defRPr sz="1600">
                <a:solidFill>
                  <a:srgbClr val="5C6970"/>
                </a:solidFill>
                <a:latin typeface="Arial"/>
                <a:ea typeface="Arial"/>
                <a:cs typeface="Arial"/>
                <a:sym typeface="Arial"/>
              </a:defRPr>
            </a:lvl5pPr>
          </a:lstStyle>
          <a:p>
            <a:r>
              <a:t>Add first level body copy</a:t>
            </a:r>
          </a:p>
          <a:p>
            <a:pPr lvl="1"/>
            <a:endParaRPr/>
          </a:p>
          <a:p>
            <a:pPr lvl="2"/>
            <a:endParaRPr/>
          </a:p>
          <a:p>
            <a:pPr lvl="3"/>
            <a:endParaRPr/>
          </a:p>
          <a:p>
            <a:pPr lvl="4"/>
            <a:endParaRPr/>
          </a:p>
        </p:txBody>
      </p:sp>
      <p:sp>
        <p:nvSpPr>
          <p:cNvPr id="336" name="Text Placeholder 9"/>
          <p:cNvSpPr>
            <a:spLocks noGrp="1"/>
          </p:cNvSpPr>
          <p:nvPr>
            <p:ph type="body" sz="quarter" idx="21" hasCustomPrompt="1"/>
          </p:nvPr>
        </p:nvSpPr>
        <p:spPr>
          <a:xfrm>
            <a:off x="906463" y="5754634"/>
            <a:ext cx="10393362" cy="189231"/>
          </a:xfrm>
          <a:prstGeom prst="rect">
            <a:avLst/>
          </a:prstGeom>
        </p:spPr>
        <p:txBody>
          <a:bodyPr lIns="0" tIns="0" rIns="0" bIns="0"/>
          <a:lstStyle>
            <a:lvl1pPr>
              <a:lnSpc>
                <a:spcPct val="100000"/>
              </a:lnSpc>
              <a:spcBef>
                <a:spcPts val="0"/>
              </a:spcBef>
              <a:buSzTx/>
              <a:buFontTx/>
              <a:buNone/>
              <a:defRPr sz="900" i="1">
                <a:solidFill>
                  <a:srgbClr val="353E43"/>
                </a:solidFill>
                <a:latin typeface="Arial"/>
                <a:ea typeface="Arial"/>
                <a:cs typeface="Arial"/>
                <a:sym typeface="Arial"/>
              </a:defRPr>
            </a:lvl1pPr>
          </a:lstStyle>
          <a:p>
            <a:r>
              <a:t>Add footnote/source</a:t>
            </a:r>
          </a:p>
        </p:txBody>
      </p:sp>
      <p:sp>
        <p:nvSpPr>
          <p:cNvPr id="337" name="Add title"/>
          <p:cNvSpPr txBox="1">
            <a:spLocks noGrp="1"/>
          </p:cNvSpPr>
          <p:nvPr>
            <p:ph type="title" hasCustomPrompt="1"/>
          </p:nvPr>
        </p:nvSpPr>
        <p:spPr>
          <a:xfrm>
            <a:off x="906462" y="506192"/>
            <a:ext cx="10393363" cy="540001"/>
          </a:xfrm>
          <a:prstGeom prst="rect">
            <a:avLst/>
          </a:prstGeom>
        </p:spPr>
        <p:txBody>
          <a:bodyPr lIns="0" tIns="0" rIns="0" bIns="0"/>
          <a:lstStyle>
            <a:lvl1pPr>
              <a:defRPr sz="2800" b="1" cap="all">
                <a:solidFill>
                  <a:srgbClr val="EE266D"/>
                </a:solidFill>
                <a:latin typeface="Arial"/>
                <a:ea typeface="Arial"/>
                <a:cs typeface="Arial"/>
                <a:sym typeface="Arial"/>
              </a:defRPr>
            </a:lvl1pPr>
          </a:lstStyle>
          <a:p>
            <a:r>
              <a:t>Add title</a:t>
            </a:r>
          </a:p>
        </p:txBody>
      </p:sp>
      <p:sp>
        <p:nvSpPr>
          <p:cNvPr id="338" name="Text Placeholder 3"/>
          <p:cNvSpPr>
            <a:spLocks noGrp="1"/>
          </p:cNvSpPr>
          <p:nvPr>
            <p:ph type="body" sz="quarter" idx="22" hasCustomPrompt="1"/>
          </p:nvPr>
        </p:nvSpPr>
        <p:spPr>
          <a:xfrm>
            <a:off x="906463" y="1155943"/>
            <a:ext cx="10393361" cy="267417"/>
          </a:xfrm>
          <a:prstGeom prst="rect">
            <a:avLst/>
          </a:prstGeom>
        </p:spPr>
        <p:txBody>
          <a:bodyPr lIns="0" tIns="0" rIns="0" bIns="0"/>
          <a:lstStyle>
            <a:lvl1pPr marL="208026" indent="-208026" defTabSz="832104">
              <a:lnSpc>
                <a:spcPct val="100000"/>
              </a:lnSpc>
              <a:spcBef>
                <a:spcPts val="0"/>
              </a:spcBef>
              <a:buSzTx/>
              <a:buFontTx/>
              <a:buNone/>
              <a:defRPr sz="1820" b="1">
                <a:solidFill>
                  <a:srgbClr val="5C6970"/>
                </a:solidFill>
                <a:latin typeface="Arial"/>
                <a:ea typeface="Arial"/>
                <a:cs typeface="Arial"/>
                <a:sym typeface="Arial"/>
              </a:defRPr>
            </a:lvl1pPr>
          </a:lstStyle>
          <a:p>
            <a:r>
              <a:t>Add subtitle</a:t>
            </a:r>
          </a:p>
        </p:txBody>
      </p:sp>
    </p:spTree>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x">
  <p:cSld name="Title, subtitle &amp; content">
    <p:spTree>
      <p:nvGrpSpPr>
        <p:cNvPr id="1" name=""/>
        <p:cNvGrpSpPr/>
        <p:nvPr/>
      </p:nvGrpSpPr>
      <p:grpSpPr>
        <a:xfrm>
          <a:off x="0" y="0"/>
          <a:ext cx="0" cy="0"/>
          <a:chOff x="0" y="0"/>
          <a:chExt cx="0" cy="0"/>
        </a:xfrm>
      </p:grpSpPr>
      <p:sp>
        <p:nvSpPr>
          <p:cNvPr id="345" name="Straight Connector 32"/>
          <p:cNvSpPr/>
          <p:nvPr/>
        </p:nvSpPr>
        <p:spPr>
          <a:xfrm>
            <a:off x="906462" y="6229427"/>
            <a:ext cx="10393363" cy="1"/>
          </a:xfrm>
          <a:prstGeom prst="line">
            <a:avLst/>
          </a:prstGeom>
          <a:ln w="12700">
            <a:solidFill>
              <a:srgbClr val="353E43"/>
            </a:solidFill>
          </a:ln>
        </p:spPr>
        <p:txBody>
          <a:bodyPr lIns="45719" rIns="45719"/>
          <a:lstStyle/>
          <a:p>
            <a:endParaRPr/>
          </a:p>
        </p:txBody>
      </p:sp>
      <p:sp>
        <p:nvSpPr>
          <p:cNvPr id="346" name="Slide Number"/>
          <p:cNvSpPr txBox="1">
            <a:spLocks noGrp="1"/>
          </p:cNvSpPr>
          <p:nvPr>
            <p:ph type="sldNum" sz="quarter" idx="2"/>
          </p:nvPr>
        </p:nvSpPr>
        <p:spPr>
          <a:xfrm>
            <a:off x="6652015" y="6445559"/>
            <a:ext cx="266974" cy="259223"/>
          </a:xfrm>
          <a:prstGeom prst="rect">
            <a:avLst/>
          </a:prstGeom>
        </p:spPr>
        <p:txBody>
          <a:bodyPr lIns="0" tIns="0" rIns="0" bIns="0"/>
          <a:lstStyle>
            <a:lvl1pPr algn="l">
              <a:defRPr sz="1800">
                <a:solidFill>
                  <a:srgbClr val="353E43"/>
                </a:solidFill>
                <a:latin typeface="Arial"/>
                <a:ea typeface="Arial"/>
                <a:cs typeface="Arial"/>
                <a:sym typeface="Arial"/>
              </a:defRPr>
            </a:lvl1pPr>
          </a:lstStyle>
          <a:p>
            <a:fld id="{86CB4B4D-7CA3-9044-876B-883B54F8677D}" type="slidenum">
              <a:t>‹#›</a:t>
            </a:fld>
            <a:endParaRPr/>
          </a:p>
        </p:txBody>
      </p:sp>
      <p:sp>
        <p:nvSpPr>
          <p:cNvPr id="347" name="Straight Connector 18"/>
          <p:cNvSpPr/>
          <p:nvPr/>
        </p:nvSpPr>
        <p:spPr>
          <a:xfrm>
            <a:off x="906462" y="1074694"/>
            <a:ext cx="10393363" cy="1"/>
          </a:xfrm>
          <a:prstGeom prst="line">
            <a:avLst/>
          </a:prstGeom>
          <a:ln w="12700">
            <a:solidFill>
              <a:srgbClr val="5C6970"/>
            </a:solidFill>
          </a:ln>
        </p:spPr>
        <p:txBody>
          <a:bodyPr lIns="45719" rIns="45719"/>
          <a:lstStyle/>
          <a:p>
            <a:endParaRPr/>
          </a:p>
        </p:txBody>
      </p:sp>
      <p:sp>
        <p:nvSpPr>
          <p:cNvPr id="348" name="TextBox 8"/>
          <p:cNvSpPr txBox="1"/>
          <p:nvPr/>
        </p:nvSpPr>
        <p:spPr>
          <a:xfrm>
            <a:off x="906463" y="6511670"/>
            <a:ext cx="4668988"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900">
                <a:solidFill>
                  <a:srgbClr val="5C6970"/>
                </a:solidFill>
                <a:latin typeface="Arial"/>
                <a:ea typeface="Arial"/>
                <a:cs typeface="Arial"/>
                <a:sym typeface="Arial"/>
              </a:defRPr>
            </a:lvl1pPr>
          </a:lstStyle>
          <a:p>
            <a:r>
              <a:t>MAYOR OF LONDON </a:t>
            </a:r>
          </a:p>
        </p:txBody>
      </p:sp>
      <p:sp>
        <p:nvSpPr>
          <p:cNvPr id="349" name="TextBox 9"/>
          <p:cNvSpPr txBox="1"/>
          <p:nvPr/>
        </p:nvSpPr>
        <p:spPr>
          <a:xfrm>
            <a:off x="9623832" y="6511670"/>
            <a:ext cx="1302216"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lgn="r">
              <a:defRPr sz="900">
                <a:solidFill>
                  <a:srgbClr val="5C6970"/>
                </a:solidFill>
                <a:latin typeface="Arial"/>
                <a:ea typeface="Arial"/>
                <a:cs typeface="Arial"/>
                <a:sym typeface="Arial"/>
              </a:defRPr>
            </a:lvl1pPr>
          </a:lstStyle>
          <a:p>
            <a:r>
              <a:t>LONDON ASSEMBLY    </a:t>
            </a:r>
          </a:p>
        </p:txBody>
      </p:sp>
      <p:sp>
        <p:nvSpPr>
          <p:cNvPr id="350" name="Body Level One…"/>
          <p:cNvSpPr txBox="1">
            <a:spLocks noGrp="1"/>
          </p:cNvSpPr>
          <p:nvPr>
            <p:ph type="body" idx="1" hasCustomPrompt="1"/>
          </p:nvPr>
        </p:nvSpPr>
        <p:spPr>
          <a:xfrm>
            <a:off x="906463" y="1592262"/>
            <a:ext cx="10393363" cy="4265613"/>
          </a:xfrm>
          <a:prstGeom prst="rect">
            <a:avLst/>
          </a:prstGeom>
        </p:spPr>
        <p:txBody>
          <a:bodyPr lIns="0" tIns="0" rIns="0" bIns="0"/>
          <a:lstStyle>
            <a:lvl1pPr>
              <a:lnSpc>
                <a:spcPct val="100000"/>
              </a:lnSpc>
              <a:spcBef>
                <a:spcPts val="0"/>
              </a:spcBef>
              <a:defRPr sz="1600">
                <a:solidFill>
                  <a:srgbClr val="5C6970"/>
                </a:solidFill>
                <a:latin typeface="Arial"/>
                <a:ea typeface="Arial"/>
                <a:cs typeface="Arial"/>
                <a:sym typeface="Arial"/>
              </a:defRPr>
            </a:lvl1pPr>
            <a:lvl2pPr marL="685800" indent="-228600">
              <a:lnSpc>
                <a:spcPct val="100000"/>
              </a:lnSpc>
              <a:spcBef>
                <a:spcPts val="0"/>
              </a:spcBef>
              <a:defRPr sz="1600">
                <a:solidFill>
                  <a:srgbClr val="5C6970"/>
                </a:solidFill>
                <a:latin typeface="Arial"/>
                <a:ea typeface="Arial"/>
                <a:cs typeface="Arial"/>
                <a:sym typeface="Arial"/>
              </a:defRPr>
            </a:lvl2pPr>
            <a:lvl3pPr marL="1143000" indent="-228600">
              <a:lnSpc>
                <a:spcPct val="100000"/>
              </a:lnSpc>
              <a:spcBef>
                <a:spcPts val="0"/>
              </a:spcBef>
              <a:defRPr sz="1600">
                <a:solidFill>
                  <a:srgbClr val="5C6970"/>
                </a:solidFill>
                <a:latin typeface="Arial"/>
                <a:ea typeface="Arial"/>
                <a:cs typeface="Arial"/>
                <a:sym typeface="Arial"/>
              </a:defRPr>
            </a:lvl3pPr>
            <a:lvl4pPr marL="1600200" indent="-228600">
              <a:lnSpc>
                <a:spcPct val="100000"/>
              </a:lnSpc>
              <a:spcBef>
                <a:spcPts val="0"/>
              </a:spcBef>
              <a:defRPr sz="1600">
                <a:solidFill>
                  <a:srgbClr val="5C6970"/>
                </a:solidFill>
                <a:latin typeface="Arial"/>
                <a:ea typeface="Arial"/>
                <a:cs typeface="Arial"/>
                <a:sym typeface="Arial"/>
              </a:defRPr>
            </a:lvl4pPr>
            <a:lvl5pPr marL="2057400" indent="-228600">
              <a:lnSpc>
                <a:spcPct val="100000"/>
              </a:lnSpc>
              <a:spcBef>
                <a:spcPts val="0"/>
              </a:spcBef>
              <a:defRPr sz="1600">
                <a:solidFill>
                  <a:srgbClr val="5C6970"/>
                </a:solidFill>
                <a:latin typeface="Arial"/>
                <a:ea typeface="Arial"/>
                <a:cs typeface="Arial"/>
                <a:sym typeface="Arial"/>
              </a:defRPr>
            </a:lvl5pPr>
          </a:lstStyle>
          <a:p>
            <a:r>
              <a:t>Add first level body copy</a:t>
            </a:r>
          </a:p>
          <a:p>
            <a:pPr lvl="1"/>
            <a:endParaRPr/>
          </a:p>
          <a:p>
            <a:pPr lvl="2"/>
            <a:endParaRPr/>
          </a:p>
          <a:p>
            <a:pPr lvl="3"/>
            <a:endParaRPr/>
          </a:p>
          <a:p>
            <a:pPr lvl="4"/>
            <a:endParaRPr/>
          </a:p>
        </p:txBody>
      </p:sp>
      <p:sp>
        <p:nvSpPr>
          <p:cNvPr id="351" name="Add title"/>
          <p:cNvSpPr txBox="1">
            <a:spLocks noGrp="1"/>
          </p:cNvSpPr>
          <p:nvPr>
            <p:ph type="title" hasCustomPrompt="1"/>
          </p:nvPr>
        </p:nvSpPr>
        <p:spPr>
          <a:xfrm>
            <a:off x="906462" y="506192"/>
            <a:ext cx="10393363" cy="540001"/>
          </a:xfrm>
          <a:prstGeom prst="rect">
            <a:avLst/>
          </a:prstGeom>
        </p:spPr>
        <p:txBody>
          <a:bodyPr lIns="0" tIns="0" rIns="0" bIns="0"/>
          <a:lstStyle>
            <a:lvl1pPr>
              <a:defRPr sz="2800" b="1" cap="all">
                <a:solidFill>
                  <a:srgbClr val="EE266D"/>
                </a:solidFill>
                <a:latin typeface="Arial"/>
                <a:ea typeface="Arial"/>
                <a:cs typeface="Arial"/>
                <a:sym typeface="Arial"/>
              </a:defRPr>
            </a:lvl1pPr>
          </a:lstStyle>
          <a:p>
            <a:r>
              <a:t>Add title</a:t>
            </a:r>
          </a:p>
        </p:txBody>
      </p:sp>
      <p:sp>
        <p:nvSpPr>
          <p:cNvPr id="352" name="Text Placeholder 3"/>
          <p:cNvSpPr>
            <a:spLocks noGrp="1"/>
          </p:cNvSpPr>
          <p:nvPr>
            <p:ph type="body" sz="quarter" idx="21" hasCustomPrompt="1"/>
          </p:nvPr>
        </p:nvSpPr>
        <p:spPr>
          <a:xfrm>
            <a:off x="906463" y="1155943"/>
            <a:ext cx="10393361" cy="267417"/>
          </a:xfrm>
          <a:prstGeom prst="rect">
            <a:avLst/>
          </a:prstGeom>
        </p:spPr>
        <p:txBody>
          <a:bodyPr lIns="0" tIns="0" rIns="0" bIns="0"/>
          <a:lstStyle>
            <a:lvl1pPr marL="208026" indent="-208026" defTabSz="832104">
              <a:lnSpc>
                <a:spcPct val="100000"/>
              </a:lnSpc>
              <a:spcBef>
                <a:spcPts val="0"/>
              </a:spcBef>
              <a:buSzTx/>
              <a:buFontTx/>
              <a:buNone/>
              <a:defRPr sz="1820" b="1">
                <a:solidFill>
                  <a:srgbClr val="5C6970"/>
                </a:solidFill>
                <a:latin typeface="Arial"/>
                <a:ea typeface="Arial"/>
                <a:cs typeface="Arial"/>
                <a:sym typeface="Arial"/>
              </a:defRPr>
            </a:lvl1pPr>
          </a:lstStyle>
          <a:p>
            <a:r>
              <a:t>Add subtitle</a:t>
            </a:r>
          </a:p>
        </p:txBody>
      </p:sp>
    </p:spTree>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x">
  <p:cSld name="1_Title, subtitle &amp; content">
    <p:spTree>
      <p:nvGrpSpPr>
        <p:cNvPr id="1" name=""/>
        <p:cNvGrpSpPr/>
        <p:nvPr/>
      </p:nvGrpSpPr>
      <p:grpSpPr>
        <a:xfrm>
          <a:off x="0" y="0"/>
          <a:ext cx="0" cy="0"/>
          <a:chOff x="0" y="0"/>
          <a:chExt cx="0" cy="0"/>
        </a:xfrm>
      </p:grpSpPr>
      <p:sp>
        <p:nvSpPr>
          <p:cNvPr id="359" name="Straight Connector 32"/>
          <p:cNvSpPr/>
          <p:nvPr/>
        </p:nvSpPr>
        <p:spPr>
          <a:xfrm>
            <a:off x="906462" y="6229427"/>
            <a:ext cx="10393363" cy="1"/>
          </a:xfrm>
          <a:prstGeom prst="line">
            <a:avLst/>
          </a:prstGeom>
          <a:ln w="12700">
            <a:solidFill>
              <a:srgbClr val="353E43"/>
            </a:solidFill>
          </a:ln>
        </p:spPr>
        <p:txBody>
          <a:bodyPr lIns="45719" rIns="45719"/>
          <a:lstStyle/>
          <a:p>
            <a:endParaRPr/>
          </a:p>
        </p:txBody>
      </p:sp>
      <p:sp>
        <p:nvSpPr>
          <p:cNvPr id="360" name="Slide Number"/>
          <p:cNvSpPr txBox="1">
            <a:spLocks noGrp="1"/>
          </p:cNvSpPr>
          <p:nvPr>
            <p:ph type="sldNum" sz="quarter" idx="2"/>
          </p:nvPr>
        </p:nvSpPr>
        <p:spPr>
          <a:xfrm>
            <a:off x="6652015" y="6445559"/>
            <a:ext cx="266974" cy="259223"/>
          </a:xfrm>
          <a:prstGeom prst="rect">
            <a:avLst/>
          </a:prstGeom>
        </p:spPr>
        <p:txBody>
          <a:bodyPr lIns="0" tIns="0" rIns="0" bIns="0"/>
          <a:lstStyle>
            <a:lvl1pPr algn="l">
              <a:defRPr sz="1800">
                <a:solidFill>
                  <a:srgbClr val="353E43"/>
                </a:solidFill>
                <a:latin typeface="Arial"/>
                <a:ea typeface="Arial"/>
                <a:cs typeface="Arial"/>
                <a:sym typeface="Arial"/>
              </a:defRPr>
            </a:lvl1pPr>
          </a:lstStyle>
          <a:p>
            <a:fld id="{86CB4B4D-7CA3-9044-876B-883B54F8677D}" type="slidenum">
              <a:t>‹#›</a:t>
            </a:fld>
            <a:endParaRPr/>
          </a:p>
        </p:txBody>
      </p:sp>
      <p:sp>
        <p:nvSpPr>
          <p:cNvPr id="361" name="Straight Connector 18"/>
          <p:cNvSpPr/>
          <p:nvPr/>
        </p:nvSpPr>
        <p:spPr>
          <a:xfrm>
            <a:off x="906462" y="1074694"/>
            <a:ext cx="10393363" cy="1"/>
          </a:xfrm>
          <a:prstGeom prst="line">
            <a:avLst/>
          </a:prstGeom>
          <a:ln w="12700">
            <a:solidFill>
              <a:srgbClr val="5C6970"/>
            </a:solidFill>
          </a:ln>
        </p:spPr>
        <p:txBody>
          <a:bodyPr lIns="45719" rIns="45719"/>
          <a:lstStyle/>
          <a:p>
            <a:endParaRPr/>
          </a:p>
        </p:txBody>
      </p:sp>
      <p:sp>
        <p:nvSpPr>
          <p:cNvPr id="362" name="TextBox 8"/>
          <p:cNvSpPr txBox="1"/>
          <p:nvPr/>
        </p:nvSpPr>
        <p:spPr>
          <a:xfrm>
            <a:off x="906463" y="6511670"/>
            <a:ext cx="4668988"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900">
                <a:solidFill>
                  <a:srgbClr val="5C6970"/>
                </a:solidFill>
                <a:latin typeface="Arial"/>
                <a:ea typeface="Arial"/>
                <a:cs typeface="Arial"/>
                <a:sym typeface="Arial"/>
              </a:defRPr>
            </a:lvl1pPr>
          </a:lstStyle>
          <a:p>
            <a:r>
              <a:t>MAYOR OF LONDON </a:t>
            </a:r>
          </a:p>
        </p:txBody>
      </p:sp>
      <p:sp>
        <p:nvSpPr>
          <p:cNvPr id="363" name="TextBox 9"/>
          <p:cNvSpPr txBox="1"/>
          <p:nvPr/>
        </p:nvSpPr>
        <p:spPr>
          <a:xfrm>
            <a:off x="9623832" y="6511670"/>
            <a:ext cx="1302216"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lgn="r">
              <a:defRPr sz="900">
                <a:solidFill>
                  <a:srgbClr val="5C6970"/>
                </a:solidFill>
                <a:latin typeface="Arial"/>
                <a:ea typeface="Arial"/>
                <a:cs typeface="Arial"/>
                <a:sym typeface="Arial"/>
              </a:defRPr>
            </a:lvl1pPr>
          </a:lstStyle>
          <a:p>
            <a:r>
              <a:t>LONDON ASSEMBLY    </a:t>
            </a:r>
          </a:p>
        </p:txBody>
      </p:sp>
      <p:sp>
        <p:nvSpPr>
          <p:cNvPr id="364" name="Body Level One…"/>
          <p:cNvSpPr txBox="1">
            <a:spLocks noGrp="1"/>
          </p:cNvSpPr>
          <p:nvPr>
            <p:ph type="body" sz="half" idx="1" hasCustomPrompt="1"/>
          </p:nvPr>
        </p:nvSpPr>
        <p:spPr>
          <a:xfrm>
            <a:off x="906463" y="1592262"/>
            <a:ext cx="4929258" cy="4265613"/>
          </a:xfrm>
          <a:prstGeom prst="rect">
            <a:avLst/>
          </a:prstGeom>
        </p:spPr>
        <p:txBody>
          <a:bodyPr lIns="0" tIns="0" rIns="0" bIns="0"/>
          <a:lstStyle>
            <a:lvl1pPr>
              <a:lnSpc>
                <a:spcPct val="100000"/>
              </a:lnSpc>
              <a:spcBef>
                <a:spcPts val="0"/>
              </a:spcBef>
              <a:defRPr sz="1600">
                <a:solidFill>
                  <a:srgbClr val="5C6970"/>
                </a:solidFill>
                <a:latin typeface="Arial"/>
                <a:ea typeface="Arial"/>
                <a:cs typeface="Arial"/>
                <a:sym typeface="Arial"/>
              </a:defRPr>
            </a:lvl1pPr>
            <a:lvl2pPr marL="685800" indent="-228600">
              <a:lnSpc>
                <a:spcPct val="100000"/>
              </a:lnSpc>
              <a:spcBef>
                <a:spcPts val="0"/>
              </a:spcBef>
              <a:defRPr sz="1600">
                <a:solidFill>
                  <a:srgbClr val="5C6970"/>
                </a:solidFill>
                <a:latin typeface="Arial"/>
                <a:ea typeface="Arial"/>
                <a:cs typeface="Arial"/>
                <a:sym typeface="Arial"/>
              </a:defRPr>
            </a:lvl2pPr>
            <a:lvl3pPr marL="1143000" indent="-228600">
              <a:lnSpc>
                <a:spcPct val="100000"/>
              </a:lnSpc>
              <a:spcBef>
                <a:spcPts val="0"/>
              </a:spcBef>
              <a:defRPr sz="1600">
                <a:solidFill>
                  <a:srgbClr val="5C6970"/>
                </a:solidFill>
                <a:latin typeface="Arial"/>
                <a:ea typeface="Arial"/>
                <a:cs typeface="Arial"/>
                <a:sym typeface="Arial"/>
              </a:defRPr>
            </a:lvl3pPr>
            <a:lvl4pPr marL="1600200" indent="-228600">
              <a:lnSpc>
                <a:spcPct val="100000"/>
              </a:lnSpc>
              <a:spcBef>
                <a:spcPts val="0"/>
              </a:spcBef>
              <a:defRPr sz="1600">
                <a:solidFill>
                  <a:srgbClr val="5C6970"/>
                </a:solidFill>
                <a:latin typeface="Arial"/>
                <a:ea typeface="Arial"/>
                <a:cs typeface="Arial"/>
                <a:sym typeface="Arial"/>
              </a:defRPr>
            </a:lvl4pPr>
            <a:lvl5pPr marL="2057400" indent="-228600">
              <a:lnSpc>
                <a:spcPct val="100000"/>
              </a:lnSpc>
              <a:spcBef>
                <a:spcPts val="0"/>
              </a:spcBef>
              <a:defRPr sz="1600">
                <a:solidFill>
                  <a:srgbClr val="5C6970"/>
                </a:solidFill>
                <a:latin typeface="Arial"/>
                <a:ea typeface="Arial"/>
                <a:cs typeface="Arial"/>
                <a:sym typeface="Arial"/>
              </a:defRPr>
            </a:lvl5pPr>
          </a:lstStyle>
          <a:p>
            <a:r>
              <a:t>Add first level body copy</a:t>
            </a:r>
          </a:p>
          <a:p>
            <a:pPr lvl="1"/>
            <a:endParaRPr/>
          </a:p>
          <a:p>
            <a:pPr lvl="2"/>
            <a:endParaRPr/>
          </a:p>
          <a:p>
            <a:pPr lvl="3"/>
            <a:endParaRPr/>
          </a:p>
          <a:p>
            <a:pPr lvl="4"/>
            <a:endParaRPr/>
          </a:p>
        </p:txBody>
      </p:sp>
      <p:sp>
        <p:nvSpPr>
          <p:cNvPr id="365" name="Add title"/>
          <p:cNvSpPr txBox="1">
            <a:spLocks noGrp="1"/>
          </p:cNvSpPr>
          <p:nvPr>
            <p:ph type="title" hasCustomPrompt="1"/>
          </p:nvPr>
        </p:nvSpPr>
        <p:spPr>
          <a:xfrm>
            <a:off x="906462" y="506192"/>
            <a:ext cx="10393363" cy="540001"/>
          </a:xfrm>
          <a:prstGeom prst="rect">
            <a:avLst/>
          </a:prstGeom>
        </p:spPr>
        <p:txBody>
          <a:bodyPr lIns="0" tIns="0" rIns="0" bIns="0"/>
          <a:lstStyle>
            <a:lvl1pPr>
              <a:defRPr sz="2800" b="1" cap="all">
                <a:solidFill>
                  <a:srgbClr val="EE266D"/>
                </a:solidFill>
                <a:latin typeface="Arial"/>
                <a:ea typeface="Arial"/>
                <a:cs typeface="Arial"/>
                <a:sym typeface="Arial"/>
              </a:defRPr>
            </a:lvl1pPr>
          </a:lstStyle>
          <a:p>
            <a:r>
              <a:t>Add title</a:t>
            </a:r>
          </a:p>
        </p:txBody>
      </p:sp>
      <p:sp>
        <p:nvSpPr>
          <p:cNvPr id="366" name="Text Placeholder 3"/>
          <p:cNvSpPr>
            <a:spLocks noGrp="1"/>
          </p:cNvSpPr>
          <p:nvPr>
            <p:ph type="body" sz="quarter" idx="21" hasCustomPrompt="1"/>
          </p:nvPr>
        </p:nvSpPr>
        <p:spPr>
          <a:xfrm>
            <a:off x="906463" y="1155943"/>
            <a:ext cx="10393361" cy="267417"/>
          </a:xfrm>
          <a:prstGeom prst="rect">
            <a:avLst/>
          </a:prstGeom>
        </p:spPr>
        <p:txBody>
          <a:bodyPr lIns="0" tIns="0" rIns="0" bIns="0"/>
          <a:lstStyle>
            <a:lvl1pPr marL="208026" indent="-208026" defTabSz="832104">
              <a:lnSpc>
                <a:spcPct val="100000"/>
              </a:lnSpc>
              <a:spcBef>
                <a:spcPts val="0"/>
              </a:spcBef>
              <a:buSzTx/>
              <a:buFontTx/>
              <a:buNone/>
              <a:defRPr sz="1820" b="1">
                <a:solidFill>
                  <a:srgbClr val="5C6970"/>
                </a:solidFill>
                <a:latin typeface="Arial"/>
                <a:ea typeface="Arial"/>
                <a:cs typeface="Arial"/>
                <a:sym typeface="Arial"/>
              </a:defRPr>
            </a:lvl1pPr>
          </a:lstStyle>
          <a:p>
            <a:r>
              <a:t>Add subtitle</a:t>
            </a: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39" name="Title Text"/>
          <p:cNvSpPr txBox="1">
            <a:spLocks noGrp="1"/>
          </p:cNvSpPr>
          <p:nvPr>
            <p:ph type="title"/>
          </p:nvPr>
        </p:nvSpPr>
        <p:spPr>
          <a:prstGeom prst="rect">
            <a:avLst/>
          </a:prstGeom>
        </p:spPr>
        <p:txBody>
          <a:bodyPr/>
          <a:lstStyle/>
          <a:p>
            <a:r>
              <a:t>Title Text</a:t>
            </a:r>
          </a:p>
        </p:txBody>
      </p:sp>
      <p:sp>
        <p:nvSpPr>
          <p:cNvPr id="40"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x">
  <p:cSld name="Title, subtitle, content &amp; source/footnote">
    <p:spTree>
      <p:nvGrpSpPr>
        <p:cNvPr id="1" name=""/>
        <p:cNvGrpSpPr/>
        <p:nvPr/>
      </p:nvGrpSpPr>
      <p:grpSpPr>
        <a:xfrm>
          <a:off x="0" y="0"/>
          <a:ext cx="0" cy="0"/>
          <a:chOff x="0" y="0"/>
          <a:chExt cx="0" cy="0"/>
        </a:xfrm>
      </p:grpSpPr>
      <p:sp>
        <p:nvSpPr>
          <p:cNvPr id="373" name="Straight Connector 32"/>
          <p:cNvSpPr/>
          <p:nvPr/>
        </p:nvSpPr>
        <p:spPr>
          <a:xfrm>
            <a:off x="906462" y="6229427"/>
            <a:ext cx="10393363" cy="1"/>
          </a:xfrm>
          <a:prstGeom prst="line">
            <a:avLst/>
          </a:prstGeom>
          <a:ln w="12700">
            <a:solidFill>
              <a:srgbClr val="353E43"/>
            </a:solidFill>
          </a:ln>
        </p:spPr>
        <p:txBody>
          <a:bodyPr lIns="45719" rIns="45719"/>
          <a:lstStyle/>
          <a:p>
            <a:endParaRPr/>
          </a:p>
        </p:txBody>
      </p:sp>
      <p:sp>
        <p:nvSpPr>
          <p:cNvPr id="374" name="Slide Number"/>
          <p:cNvSpPr txBox="1">
            <a:spLocks noGrp="1"/>
          </p:cNvSpPr>
          <p:nvPr>
            <p:ph type="sldNum" sz="quarter" idx="2"/>
          </p:nvPr>
        </p:nvSpPr>
        <p:spPr>
          <a:xfrm>
            <a:off x="6652015" y="6445559"/>
            <a:ext cx="266974" cy="259223"/>
          </a:xfrm>
          <a:prstGeom prst="rect">
            <a:avLst/>
          </a:prstGeom>
        </p:spPr>
        <p:txBody>
          <a:bodyPr lIns="0" tIns="0" rIns="0" bIns="0"/>
          <a:lstStyle>
            <a:lvl1pPr algn="l">
              <a:defRPr sz="1800">
                <a:solidFill>
                  <a:srgbClr val="353E43"/>
                </a:solidFill>
                <a:latin typeface="Arial"/>
                <a:ea typeface="Arial"/>
                <a:cs typeface="Arial"/>
                <a:sym typeface="Arial"/>
              </a:defRPr>
            </a:lvl1pPr>
          </a:lstStyle>
          <a:p>
            <a:fld id="{86CB4B4D-7CA3-9044-876B-883B54F8677D}" type="slidenum">
              <a:t>‹#›</a:t>
            </a:fld>
            <a:endParaRPr/>
          </a:p>
        </p:txBody>
      </p:sp>
      <p:sp>
        <p:nvSpPr>
          <p:cNvPr id="375" name="Straight Connector 18"/>
          <p:cNvSpPr/>
          <p:nvPr/>
        </p:nvSpPr>
        <p:spPr>
          <a:xfrm>
            <a:off x="906462" y="1074694"/>
            <a:ext cx="10393363" cy="1"/>
          </a:xfrm>
          <a:prstGeom prst="line">
            <a:avLst/>
          </a:prstGeom>
          <a:ln w="12700">
            <a:solidFill>
              <a:srgbClr val="5C6970"/>
            </a:solidFill>
          </a:ln>
        </p:spPr>
        <p:txBody>
          <a:bodyPr lIns="45719" rIns="45719"/>
          <a:lstStyle/>
          <a:p>
            <a:endParaRPr/>
          </a:p>
        </p:txBody>
      </p:sp>
      <p:sp>
        <p:nvSpPr>
          <p:cNvPr id="376" name="TextBox 8"/>
          <p:cNvSpPr txBox="1"/>
          <p:nvPr/>
        </p:nvSpPr>
        <p:spPr>
          <a:xfrm>
            <a:off x="906463" y="6511670"/>
            <a:ext cx="4668988"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900">
                <a:solidFill>
                  <a:srgbClr val="5C6970"/>
                </a:solidFill>
                <a:latin typeface="Arial"/>
                <a:ea typeface="Arial"/>
                <a:cs typeface="Arial"/>
                <a:sym typeface="Arial"/>
              </a:defRPr>
            </a:lvl1pPr>
          </a:lstStyle>
          <a:p>
            <a:r>
              <a:t>MAYOR OF LONDON </a:t>
            </a:r>
          </a:p>
        </p:txBody>
      </p:sp>
      <p:sp>
        <p:nvSpPr>
          <p:cNvPr id="377" name="TextBox 9"/>
          <p:cNvSpPr txBox="1"/>
          <p:nvPr/>
        </p:nvSpPr>
        <p:spPr>
          <a:xfrm>
            <a:off x="9623832" y="6511670"/>
            <a:ext cx="1302216"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lgn="r">
              <a:defRPr sz="900">
                <a:solidFill>
                  <a:srgbClr val="5C6970"/>
                </a:solidFill>
                <a:latin typeface="Arial"/>
                <a:ea typeface="Arial"/>
                <a:cs typeface="Arial"/>
                <a:sym typeface="Arial"/>
              </a:defRPr>
            </a:lvl1pPr>
          </a:lstStyle>
          <a:p>
            <a:r>
              <a:t>LONDON ASSEMBLY    </a:t>
            </a:r>
          </a:p>
        </p:txBody>
      </p:sp>
      <p:sp>
        <p:nvSpPr>
          <p:cNvPr id="378" name="Body Level One…"/>
          <p:cNvSpPr txBox="1">
            <a:spLocks noGrp="1"/>
          </p:cNvSpPr>
          <p:nvPr>
            <p:ph type="body" idx="1" hasCustomPrompt="1"/>
          </p:nvPr>
        </p:nvSpPr>
        <p:spPr>
          <a:xfrm>
            <a:off x="906463" y="1592262"/>
            <a:ext cx="10393363" cy="4109796"/>
          </a:xfrm>
          <a:prstGeom prst="rect">
            <a:avLst/>
          </a:prstGeom>
        </p:spPr>
        <p:txBody>
          <a:bodyPr lIns="0" tIns="0" rIns="0" bIns="0"/>
          <a:lstStyle>
            <a:lvl1pPr>
              <a:lnSpc>
                <a:spcPct val="100000"/>
              </a:lnSpc>
              <a:spcBef>
                <a:spcPts val="0"/>
              </a:spcBef>
              <a:defRPr sz="1600">
                <a:solidFill>
                  <a:srgbClr val="5C6970"/>
                </a:solidFill>
                <a:latin typeface="Arial"/>
                <a:ea typeface="Arial"/>
                <a:cs typeface="Arial"/>
                <a:sym typeface="Arial"/>
              </a:defRPr>
            </a:lvl1pPr>
            <a:lvl2pPr marL="685800" indent="-228600">
              <a:lnSpc>
                <a:spcPct val="100000"/>
              </a:lnSpc>
              <a:spcBef>
                <a:spcPts val="0"/>
              </a:spcBef>
              <a:defRPr sz="1600">
                <a:solidFill>
                  <a:srgbClr val="5C6970"/>
                </a:solidFill>
                <a:latin typeface="Arial"/>
                <a:ea typeface="Arial"/>
                <a:cs typeface="Arial"/>
                <a:sym typeface="Arial"/>
              </a:defRPr>
            </a:lvl2pPr>
            <a:lvl3pPr marL="1143000" indent="-228600">
              <a:lnSpc>
                <a:spcPct val="100000"/>
              </a:lnSpc>
              <a:spcBef>
                <a:spcPts val="0"/>
              </a:spcBef>
              <a:defRPr sz="1600">
                <a:solidFill>
                  <a:srgbClr val="5C6970"/>
                </a:solidFill>
                <a:latin typeface="Arial"/>
                <a:ea typeface="Arial"/>
                <a:cs typeface="Arial"/>
                <a:sym typeface="Arial"/>
              </a:defRPr>
            </a:lvl3pPr>
            <a:lvl4pPr marL="1600200" indent="-228600">
              <a:lnSpc>
                <a:spcPct val="100000"/>
              </a:lnSpc>
              <a:spcBef>
                <a:spcPts val="0"/>
              </a:spcBef>
              <a:defRPr sz="1600">
                <a:solidFill>
                  <a:srgbClr val="5C6970"/>
                </a:solidFill>
                <a:latin typeface="Arial"/>
                <a:ea typeface="Arial"/>
                <a:cs typeface="Arial"/>
                <a:sym typeface="Arial"/>
              </a:defRPr>
            </a:lvl4pPr>
            <a:lvl5pPr marL="2057400" indent="-228600">
              <a:lnSpc>
                <a:spcPct val="100000"/>
              </a:lnSpc>
              <a:spcBef>
                <a:spcPts val="0"/>
              </a:spcBef>
              <a:defRPr sz="1600">
                <a:solidFill>
                  <a:srgbClr val="5C6970"/>
                </a:solidFill>
                <a:latin typeface="Arial"/>
                <a:ea typeface="Arial"/>
                <a:cs typeface="Arial"/>
                <a:sym typeface="Arial"/>
              </a:defRPr>
            </a:lvl5pPr>
          </a:lstStyle>
          <a:p>
            <a:r>
              <a:t>Add first level body copy</a:t>
            </a:r>
          </a:p>
          <a:p>
            <a:pPr lvl="1"/>
            <a:endParaRPr/>
          </a:p>
          <a:p>
            <a:pPr lvl="2"/>
            <a:endParaRPr/>
          </a:p>
          <a:p>
            <a:pPr lvl="3"/>
            <a:endParaRPr/>
          </a:p>
          <a:p>
            <a:pPr lvl="4"/>
            <a:endParaRPr/>
          </a:p>
        </p:txBody>
      </p:sp>
      <p:sp>
        <p:nvSpPr>
          <p:cNvPr id="379" name="Text Placeholder 9"/>
          <p:cNvSpPr>
            <a:spLocks noGrp="1"/>
          </p:cNvSpPr>
          <p:nvPr>
            <p:ph type="body" sz="quarter" idx="21" hasCustomPrompt="1"/>
          </p:nvPr>
        </p:nvSpPr>
        <p:spPr>
          <a:xfrm>
            <a:off x="906463" y="5756085"/>
            <a:ext cx="10393362" cy="189231"/>
          </a:xfrm>
          <a:prstGeom prst="rect">
            <a:avLst/>
          </a:prstGeom>
        </p:spPr>
        <p:txBody>
          <a:bodyPr lIns="0" tIns="0" rIns="0" bIns="0"/>
          <a:lstStyle>
            <a:lvl1pPr>
              <a:lnSpc>
                <a:spcPct val="100000"/>
              </a:lnSpc>
              <a:spcBef>
                <a:spcPts val="0"/>
              </a:spcBef>
              <a:buSzTx/>
              <a:buFontTx/>
              <a:buNone/>
              <a:defRPr sz="900" i="1">
                <a:solidFill>
                  <a:srgbClr val="353E43"/>
                </a:solidFill>
                <a:latin typeface="Arial"/>
                <a:ea typeface="Arial"/>
                <a:cs typeface="Arial"/>
                <a:sym typeface="Arial"/>
              </a:defRPr>
            </a:lvl1pPr>
          </a:lstStyle>
          <a:p>
            <a:r>
              <a:t>Add footnote/source</a:t>
            </a:r>
          </a:p>
        </p:txBody>
      </p:sp>
      <p:sp>
        <p:nvSpPr>
          <p:cNvPr id="380" name="Add title"/>
          <p:cNvSpPr txBox="1">
            <a:spLocks noGrp="1"/>
          </p:cNvSpPr>
          <p:nvPr>
            <p:ph type="title" hasCustomPrompt="1"/>
          </p:nvPr>
        </p:nvSpPr>
        <p:spPr>
          <a:xfrm>
            <a:off x="906462" y="506192"/>
            <a:ext cx="10393363" cy="540001"/>
          </a:xfrm>
          <a:prstGeom prst="rect">
            <a:avLst/>
          </a:prstGeom>
        </p:spPr>
        <p:txBody>
          <a:bodyPr lIns="0" tIns="0" rIns="0" bIns="0"/>
          <a:lstStyle>
            <a:lvl1pPr>
              <a:defRPr sz="2800" b="1" cap="all">
                <a:solidFill>
                  <a:srgbClr val="EE266D"/>
                </a:solidFill>
                <a:latin typeface="Arial"/>
                <a:ea typeface="Arial"/>
                <a:cs typeface="Arial"/>
                <a:sym typeface="Arial"/>
              </a:defRPr>
            </a:lvl1pPr>
          </a:lstStyle>
          <a:p>
            <a:r>
              <a:t>Add title</a:t>
            </a:r>
          </a:p>
        </p:txBody>
      </p:sp>
      <p:sp>
        <p:nvSpPr>
          <p:cNvPr id="381" name="Text Placeholder 3"/>
          <p:cNvSpPr>
            <a:spLocks noGrp="1"/>
          </p:cNvSpPr>
          <p:nvPr>
            <p:ph type="body" sz="quarter" idx="22" hasCustomPrompt="1"/>
          </p:nvPr>
        </p:nvSpPr>
        <p:spPr>
          <a:xfrm>
            <a:off x="906463" y="1155943"/>
            <a:ext cx="10393361" cy="267417"/>
          </a:xfrm>
          <a:prstGeom prst="rect">
            <a:avLst/>
          </a:prstGeom>
        </p:spPr>
        <p:txBody>
          <a:bodyPr lIns="0" tIns="0" rIns="0" bIns="0"/>
          <a:lstStyle>
            <a:lvl1pPr marL="208026" indent="-208026" defTabSz="832104">
              <a:lnSpc>
                <a:spcPct val="100000"/>
              </a:lnSpc>
              <a:spcBef>
                <a:spcPts val="0"/>
              </a:spcBef>
              <a:buSzTx/>
              <a:buFontTx/>
              <a:buNone/>
              <a:defRPr sz="1820" b="1">
                <a:solidFill>
                  <a:srgbClr val="5C6970"/>
                </a:solidFill>
                <a:latin typeface="Arial"/>
                <a:ea typeface="Arial"/>
                <a:cs typeface="Arial"/>
                <a:sym typeface="Arial"/>
              </a:defRPr>
            </a:lvl1pPr>
          </a:lstStyle>
          <a:p>
            <a:r>
              <a:t>Add subtitle</a:t>
            </a:r>
          </a:p>
        </p:txBody>
      </p:sp>
    </p:spTree>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x">
  <p:cSld name="1_Title, subtitle, content &amp; source/footnote">
    <p:spTree>
      <p:nvGrpSpPr>
        <p:cNvPr id="1" name=""/>
        <p:cNvGrpSpPr/>
        <p:nvPr/>
      </p:nvGrpSpPr>
      <p:grpSpPr>
        <a:xfrm>
          <a:off x="0" y="0"/>
          <a:ext cx="0" cy="0"/>
          <a:chOff x="0" y="0"/>
          <a:chExt cx="0" cy="0"/>
        </a:xfrm>
      </p:grpSpPr>
      <p:sp>
        <p:nvSpPr>
          <p:cNvPr id="388" name="Straight Connector 32"/>
          <p:cNvSpPr/>
          <p:nvPr/>
        </p:nvSpPr>
        <p:spPr>
          <a:xfrm>
            <a:off x="906462" y="6229427"/>
            <a:ext cx="10393363" cy="1"/>
          </a:xfrm>
          <a:prstGeom prst="line">
            <a:avLst/>
          </a:prstGeom>
          <a:ln w="12700">
            <a:solidFill>
              <a:srgbClr val="353E43"/>
            </a:solidFill>
          </a:ln>
        </p:spPr>
        <p:txBody>
          <a:bodyPr lIns="45719" rIns="45719"/>
          <a:lstStyle/>
          <a:p>
            <a:endParaRPr/>
          </a:p>
        </p:txBody>
      </p:sp>
      <p:sp>
        <p:nvSpPr>
          <p:cNvPr id="389" name="Slide Number"/>
          <p:cNvSpPr txBox="1">
            <a:spLocks noGrp="1"/>
          </p:cNvSpPr>
          <p:nvPr>
            <p:ph type="sldNum" sz="quarter" idx="2"/>
          </p:nvPr>
        </p:nvSpPr>
        <p:spPr>
          <a:xfrm>
            <a:off x="6652015" y="6445559"/>
            <a:ext cx="266974" cy="259223"/>
          </a:xfrm>
          <a:prstGeom prst="rect">
            <a:avLst/>
          </a:prstGeom>
        </p:spPr>
        <p:txBody>
          <a:bodyPr lIns="0" tIns="0" rIns="0" bIns="0"/>
          <a:lstStyle>
            <a:lvl1pPr algn="l">
              <a:defRPr sz="1800">
                <a:solidFill>
                  <a:srgbClr val="353E43"/>
                </a:solidFill>
                <a:latin typeface="Arial"/>
                <a:ea typeface="Arial"/>
                <a:cs typeface="Arial"/>
                <a:sym typeface="Arial"/>
              </a:defRPr>
            </a:lvl1pPr>
          </a:lstStyle>
          <a:p>
            <a:fld id="{86CB4B4D-7CA3-9044-876B-883B54F8677D}" type="slidenum">
              <a:t>‹#›</a:t>
            </a:fld>
            <a:endParaRPr/>
          </a:p>
        </p:txBody>
      </p:sp>
      <p:sp>
        <p:nvSpPr>
          <p:cNvPr id="390" name="Straight Connector 18"/>
          <p:cNvSpPr/>
          <p:nvPr/>
        </p:nvSpPr>
        <p:spPr>
          <a:xfrm>
            <a:off x="906462" y="1074694"/>
            <a:ext cx="10393363" cy="1"/>
          </a:xfrm>
          <a:prstGeom prst="line">
            <a:avLst/>
          </a:prstGeom>
          <a:ln w="12700">
            <a:solidFill>
              <a:srgbClr val="5C6970"/>
            </a:solidFill>
          </a:ln>
        </p:spPr>
        <p:txBody>
          <a:bodyPr lIns="45719" rIns="45719"/>
          <a:lstStyle/>
          <a:p>
            <a:endParaRPr/>
          </a:p>
        </p:txBody>
      </p:sp>
      <p:sp>
        <p:nvSpPr>
          <p:cNvPr id="391" name="TextBox 8"/>
          <p:cNvSpPr txBox="1"/>
          <p:nvPr/>
        </p:nvSpPr>
        <p:spPr>
          <a:xfrm>
            <a:off x="906463" y="6511670"/>
            <a:ext cx="4668988"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900">
                <a:solidFill>
                  <a:srgbClr val="5C6970"/>
                </a:solidFill>
                <a:latin typeface="Arial"/>
                <a:ea typeface="Arial"/>
                <a:cs typeface="Arial"/>
                <a:sym typeface="Arial"/>
              </a:defRPr>
            </a:lvl1pPr>
          </a:lstStyle>
          <a:p>
            <a:r>
              <a:t>MAYOR OF LONDON </a:t>
            </a:r>
          </a:p>
        </p:txBody>
      </p:sp>
      <p:sp>
        <p:nvSpPr>
          <p:cNvPr id="392" name="TextBox 9"/>
          <p:cNvSpPr txBox="1"/>
          <p:nvPr/>
        </p:nvSpPr>
        <p:spPr>
          <a:xfrm>
            <a:off x="9623832" y="6511670"/>
            <a:ext cx="1302216"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lgn="r">
              <a:defRPr sz="900">
                <a:solidFill>
                  <a:srgbClr val="5C6970"/>
                </a:solidFill>
                <a:latin typeface="Arial"/>
                <a:ea typeface="Arial"/>
                <a:cs typeface="Arial"/>
                <a:sym typeface="Arial"/>
              </a:defRPr>
            </a:lvl1pPr>
          </a:lstStyle>
          <a:p>
            <a:r>
              <a:t>LONDON ASSEMBLY    </a:t>
            </a:r>
          </a:p>
        </p:txBody>
      </p:sp>
      <p:sp>
        <p:nvSpPr>
          <p:cNvPr id="393" name="Body Level One…"/>
          <p:cNvSpPr txBox="1">
            <a:spLocks noGrp="1"/>
          </p:cNvSpPr>
          <p:nvPr>
            <p:ph type="body" sz="half" idx="1" hasCustomPrompt="1"/>
          </p:nvPr>
        </p:nvSpPr>
        <p:spPr>
          <a:xfrm>
            <a:off x="906463" y="1592262"/>
            <a:ext cx="4929258" cy="4109796"/>
          </a:xfrm>
          <a:prstGeom prst="rect">
            <a:avLst/>
          </a:prstGeom>
        </p:spPr>
        <p:txBody>
          <a:bodyPr lIns="0" tIns="0" rIns="0" bIns="0"/>
          <a:lstStyle>
            <a:lvl1pPr>
              <a:lnSpc>
                <a:spcPct val="100000"/>
              </a:lnSpc>
              <a:spcBef>
                <a:spcPts val="0"/>
              </a:spcBef>
              <a:defRPr sz="1600">
                <a:solidFill>
                  <a:srgbClr val="5C6970"/>
                </a:solidFill>
                <a:latin typeface="Arial"/>
                <a:ea typeface="Arial"/>
                <a:cs typeface="Arial"/>
                <a:sym typeface="Arial"/>
              </a:defRPr>
            </a:lvl1pPr>
            <a:lvl2pPr marL="685800" indent="-228600">
              <a:lnSpc>
                <a:spcPct val="100000"/>
              </a:lnSpc>
              <a:spcBef>
                <a:spcPts val="0"/>
              </a:spcBef>
              <a:defRPr sz="1600">
                <a:solidFill>
                  <a:srgbClr val="5C6970"/>
                </a:solidFill>
                <a:latin typeface="Arial"/>
                <a:ea typeface="Arial"/>
                <a:cs typeface="Arial"/>
                <a:sym typeface="Arial"/>
              </a:defRPr>
            </a:lvl2pPr>
            <a:lvl3pPr marL="1143000" indent="-228600">
              <a:lnSpc>
                <a:spcPct val="100000"/>
              </a:lnSpc>
              <a:spcBef>
                <a:spcPts val="0"/>
              </a:spcBef>
              <a:defRPr sz="1600">
                <a:solidFill>
                  <a:srgbClr val="5C6970"/>
                </a:solidFill>
                <a:latin typeface="Arial"/>
                <a:ea typeface="Arial"/>
                <a:cs typeface="Arial"/>
                <a:sym typeface="Arial"/>
              </a:defRPr>
            </a:lvl3pPr>
            <a:lvl4pPr marL="1600200" indent="-228600">
              <a:lnSpc>
                <a:spcPct val="100000"/>
              </a:lnSpc>
              <a:spcBef>
                <a:spcPts val="0"/>
              </a:spcBef>
              <a:defRPr sz="1600">
                <a:solidFill>
                  <a:srgbClr val="5C6970"/>
                </a:solidFill>
                <a:latin typeface="Arial"/>
                <a:ea typeface="Arial"/>
                <a:cs typeface="Arial"/>
                <a:sym typeface="Arial"/>
              </a:defRPr>
            </a:lvl4pPr>
            <a:lvl5pPr marL="2057400" indent="-228600">
              <a:lnSpc>
                <a:spcPct val="100000"/>
              </a:lnSpc>
              <a:spcBef>
                <a:spcPts val="0"/>
              </a:spcBef>
              <a:defRPr sz="1600">
                <a:solidFill>
                  <a:srgbClr val="5C6970"/>
                </a:solidFill>
                <a:latin typeface="Arial"/>
                <a:ea typeface="Arial"/>
                <a:cs typeface="Arial"/>
                <a:sym typeface="Arial"/>
              </a:defRPr>
            </a:lvl5pPr>
          </a:lstStyle>
          <a:p>
            <a:r>
              <a:t>Add first level body copy</a:t>
            </a:r>
          </a:p>
          <a:p>
            <a:pPr lvl="1"/>
            <a:endParaRPr/>
          </a:p>
          <a:p>
            <a:pPr lvl="2"/>
            <a:endParaRPr/>
          </a:p>
          <a:p>
            <a:pPr lvl="3"/>
            <a:endParaRPr/>
          </a:p>
          <a:p>
            <a:pPr lvl="4"/>
            <a:endParaRPr/>
          </a:p>
        </p:txBody>
      </p:sp>
      <p:sp>
        <p:nvSpPr>
          <p:cNvPr id="394" name="Text Placeholder 9"/>
          <p:cNvSpPr>
            <a:spLocks noGrp="1"/>
          </p:cNvSpPr>
          <p:nvPr>
            <p:ph type="body" sz="quarter" idx="21" hasCustomPrompt="1"/>
          </p:nvPr>
        </p:nvSpPr>
        <p:spPr>
          <a:xfrm>
            <a:off x="906463" y="5756085"/>
            <a:ext cx="4929259" cy="189231"/>
          </a:xfrm>
          <a:prstGeom prst="rect">
            <a:avLst/>
          </a:prstGeom>
        </p:spPr>
        <p:txBody>
          <a:bodyPr lIns="0" tIns="0" rIns="0" bIns="0"/>
          <a:lstStyle>
            <a:lvl1pPr>
              <a:lnSpc>
                <a:spcPct val="100000"/>
              </a:lnSpc>
              <a:spcBef>
                <a:spcPts val="0"/>
              </a:spcBef>
              <a:buSzTx/>
              <a:buFontTx/>
              <a:buNone/>
              <a:defRPr sz="900" i="1">
                <a:solidFill>
                  <a:srgbClr val="353E43"/>
                </a:solidFill>
                <a:latin typeface="Arial"/>
                <a:ea typeface="Arial"/>
                <a:cs typeface="Arial"/>
                <a:sym typeface="Arial"/>
              </a:defRPr>
            </a:lvl1pPr>
          </a:lstStyle>
          <a:p>
            <a:r>
              <a:t>Add footnote/source</a:t>
            </a:r>
          </a:p>
        </p:txBody>
      </p:sp>
      <p:sp>
        <p:nvSpPr>
          <p:cNvPr id="395" name="Add title"/>
          <p:cNvSpPr txBox="1">
            <a:spLocks noGrp="1"/>
          </p:cNvSpPr>
          <p:nvPr>
            <p:ph type="title" hasCustomPrompt="1"/>
          </p:nvPr>
        </p:nvSpPr>
        <p:spPr>
          <a:xfrm>
            <a:off x="906462" y="506192"/>
            <a:ext cx="10393363" cy="540001"/>
          </a:xfrm>
          <a:prstGeom prst="rect">
            <a:avLst/>
          </a:prstGeom>
        </p:spPr>
        <p:txBody>
          <a:bodyPr lIns="0" tIns="0" rIns="0" bIns="0"/>
          <a:lstStyle>
            <a:lvl1pPr>
              <a:defRPr sz="2800" b="1" cap="all">
                <a:solidFill>
                  <a:srgbClr val="EE266D"/>
                </a:solidFill>
                <a:latin typeface="Arial"/>
                <a:ea typeface="Arial"/>
                <a:cs typeface="Arial"/>
                <a:sym typeface="Arial"/>
              </a:defRPr>
            </a:lvl1pPr>
          </a:lstStyle>
          <a:p>
            <a:r>
              <a:t>Add title</a:t>
            </a:r>
          </a:p>
        </p:txBody>
      </p:sp>
      <p:sp>
        <p:nvSpPr>
          <p:cNvPr id="396" name="Text Placeholder 3"/>
          <p:cNvSpPr>
            <a:spLocks noGrp="1"/>
          </p:cNvSpPr>
          <p:nvPr>
            <p:ph type="body" sz="quarter" idx="22" hasCustomPrompt="1"/>
          </p:nvPr>
        </p:nvSpPr>
        <p:spPr>
          <a:xfrm>
            <a:off x="906463" y="1155943"/>
            <a:ext cx="10393361" cy="267417"/>
          </a:xfrm>
          <a:prstGeom prst="rect">
            <a:avLst/>
          </a:prstGeom>
        </p:spPr>
        <p:txBody>
          <a:bodyPr lIns="0" tIns="0" rIns="0" bIns="0"/>
          <a:lstStyle>
            <a:lvl1pPr marL="208026" indent="-208026" defTabSz="832104">
              <a:lnSpc>
                <a:spcPct val="100000"/>
              </a:lnSpc>
              <a:spcBef>
                <a:spcPts val="0"/>
              </a:spcBef>
              <a:buSzTx/>
              <a:buFontTx/>
              <a:buNone/>
              <a:defRPr sz="1820" b="1">
                <a:solidFill>
                  <a:srgbClr val="5C6970"/>
                </a:solidFill>
                <a:latin typeface="Arial"/>
                <a:ea typeface="Arial"/>
                <a:cs typeface="Arial"/>
                <a:sym typeface="Arial"/>
              </a:defRPr>
            </a:lvl1pPr>
          </a:lstStyle>
          <a:p>
            <a:r>
              <a:t>Add subtitle</a:t>
            </a:r>
          </a:p>
        </p:txBody>
      </p:sp>
      <p:sp>
        <p:nvSpPr>
          <p:cNvPr id="397" name="Text Placeholder 9"/>
          <p:cNvSpPr>
            <a:spLocks noGrp="1"/>
          </p:cNvSpPr>
          <p:nvPr>
            <p:ph type="body" sz="quarter" idx="23" hasCustomPrompt="1"/>
          </p:nvPr>
        </p:nvSpPr>
        <p:spPr>
          <a:xfrm>
            <a:off x="6356278" y="5756085"/>
            <a:ext cx="4929259" cy="189231"/>
          </a:xfrm>
          <a:prstGeom prst="rect">
            <a:avLst/>
          </a:prstGeom>
        </p:spPr>
        <p:txBody>
          <a:bodyPr lIns="0" tIns="0" rIns="0" bIns="0"/>
          <a:lstStyle>
            <a:lvl1pPr>
              <a:lnSpc>
                <a:spcPct val="100000"/>
              </a:lnSpc>
              <a:spcBef>
                <a:spcPts val="0"/>
              </a:spcBef>
              <a:buSzTx/>
              <a:buFontTx/>
              <a:buNone/>
              <a:defRPr sz="900" i="1">
                <a:solidFill>
                  <a:srgbClr val="353E43"/>
                </a:solidFill>
                <a:latin typeface="Arial"/>
                <a:ea typeface="Arial"/>
                <a:cs typeface="Arial"/>
                <a:sym typeface="Arial"/>
              </a:defRPr>
            </a:lvl1pPr>
          </a:lstStyle>
          <a:p>
            <a:r>
              <a:t>Add footnote/source</a:t>
            </a:r>
          </a:p>
        </p:txBody>
      </p:sp>
    </p:spTree>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x">
  <p:cSld name="Title, subtitle, content &amp; pink text box">
    <p:spTree>
      <p:nvGrpSpPr>
        <p:cNvPr id="1" name=""/>
        <p:cNvGrpSpPr/>
        <p:nvPr/>
      </p:nvGrpSpPr>
      <p:grpSpPr>
        <a:xfrm>
          <a:off x="0" y="0"/>
          <a:ext cx="0" cy="0"/>
          <a:chOff x="0" y="0"/>
          <a:chExt cx="0" cy="0"/>
        </a:xfrm>
      </p:grpSpPr>
      <p:sp>
        <p:nvSpPr>
          <p:cNvPr id="404" name="Straight Connector 32"/>
          <p:cNvSpPr/>
          <p:nvPr/>
        </p:nvSpPr>
        <p:spPr>
          <a:xfrm>
            <a:off x="906462" y="6229427"/>
            <a:ext cx="10393363" cy="1"/>
          </a:xfrm>
          <a:prstGeom prst="line">
            <a:avLst/>
          </a:prstGeom>
          <a:ln w="12700">
            <a:solidFill>
              <a:srgbClr val="353E43"/>
            </a:solidFill>
          </a:ln>
        </p:spPr>
        <p:txBody>
          <a:bodyPr lIns="45719" rIns="45719"/>
          <a:lstStyle/>
          <a:p>
            <a:endParaRPr/>
          </a:p>
        </p:txBody>
      </p:sp>
      <p:sp>
        <p:nvSpPr>
          <p:cNvPr id="405" name="Slide Number"/>
          <p:cNvSpPr txBox="1">
            <a:spLocks noGrp="1"/>
          </p:cNvSpPr>
          <p:nvPr>
            <p:ph type="sldNum" sz="quarter" idx="2"/>
          </p:nvPr>
        </p:nvSpPr>
        <p:spPr>
          <a:xfrm>
            <a:off x="6652015" y="6445559"/>
            <a:ext cx="266974" cy="259223"/>
          </a:xfrm>
          <a:prstGeom prst="rect">
            <a:avLst/>
          </a:prstGeom>
        </p:spPr>
        <p:txBody>
          <a:bodyPr lIns="0" tIns="0" rIns="0" bIns="0"/>
          <a:lstStyle>
            <a:lvl1pPr algn="l">
              <a:defRPr sz="1800">
                <a:solidFill>
                  <a:srgbClr val="353E43"/>
                </a:solidFill>
                <a:latin typeface="Arial"/>
                <a:ea typeface="Arial"/>
                <a:cs typeface="Arial"/>
                <a:sym typeface="Arial"/>
              </a:defRPr>
            </a:lvl1pPr>
          </a:lstStyle>
          <a:p>
            <a:fld id="{86CB4B4D-7CA3-9044-876B-883B54F8677D}" type="slidenum">
              <a:t>‹#›</a:t>
            </a:fld>
            <a:endParaRPr/>
          </a:p>
        </p:txBody>
      </p:sp>
      <p:sp>
        <p:nvSpPr>
          <p:cNvPr id="406" name="Straight Connector 18"/>
          <p:cNvSpPr/>
          <p:nvPr/>
        </p:nvSpPr>
        <p:spPr>
          <a:xfrm>
            <a:off x="906462" y="1074694"/>
            <a:ext cx="10393363" cy="1"/>
          </a:xfrm>
          <a:prstGeom prst="line">
            <a:avLst/>
          </a:prstGeom>
          <a:ln w="12700">
            <a:solidFill>
              <a:srgbClr val="5C6970"/>
            </a:solidFill>
          </a:ln>
        </p:spPr>
        <p:txBody>
          <a:bodyPr lIns="45719" rIns="45719"/>
          <a:lstStyle/>
          <a:p>
            <a:endParaRPr/>
          </a:p>
        </p:txBody>
      </p:sp>
      <p:sp>
        <p:nvSpPr>
          <p:cNvPr id="407" name="TextBox 8"/>
          <p:cNvSpPr txBox="1"/>
          <p:nvPr/>
        </p:nvSpPr>
        <p:spPr>
          <a:xfrm>
            <a:off x="906463" y="6511670"/>
            <a:ext cx="4668988"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900">
                <a:solidFill>
                  <a:srgbClr val="5C6970"/>
                </a:solidFill>
                <a:latin typeface="Arial"/>
                <a:ea typeface="Arial"/>
                <a:cs typeface="Arial"/>
                <a:sym typeface="Arial"/>
              </a:defRPr>
            </a:lvl1pPr>
          </a:lstStyle>
          <a:p>
            <a:r>
              <a:t>MAYOR OF LONDON </a:t>
            </a:r>
          </a:p>
        </p:txBody>
      </p:sp>
      <p:sp>
        <p:nvSpPr>
          <p:cNvPr id="408" name="TextBox 9"/>
          <p:cNvSpPr txBox="1"/>
          <p:nvPr/>
        </p:nvSpPr>
        <p:spPr>
          <a:xfrm>
            <a:off x="9623832" y="6511670"/>
            <a:ext cx="1302216"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lgn="r">
              <a:defRPr sz="900">
                <a:solidFill>
                  <a:srgbClr val="5C6970"/>
                </a:solidFill>
                <a:latin typeface="Arial"/>
                <a:ea typeface="Arial"/>
                <a:cs typeface="Arial"/>
                <a:sym typeface="Arial"/>
              </a:defRPr>
            </a:lvl1pPr>
          </a:lstStyle>
          <a:p>
            <a:r>
              <a:t>LONDON ASSEMBLY    </a:t>
            </a:r>
          </a:p>
        </p:txBody>
      </p:sp>
      <p:sp>
        <p:nvSpPr>
          <p:cNvPr id="409" name="Rectangle 2"/>
          <p:cNvSpPr/>
          <p:nvPr/>
        </p:nvSpPr>
        <p:spPr>
          <a:xfrm>
            <a:off x="359595" y="811658"/>
            <a:ext cx="11743363" cy="403440"/>
          </a:xfrm>
          <a:prstGeom prst="rect">
            <a:avLst/>
          </a:prstGeom>
          <a:solidFill>
            <a:srgbClr val="FFFFFF"/>
          </a:solidFill>
          <a:ln w="12700">
            <a:miter lim="400000"/>
          </a:ln>
        </p:spPr>
        <p:txBody>
          <a:bodyPr lIns="45719" rIns="45719" anchor="ctr"/>
          <a:lstStyle/>
          <a:p>
            <a:pPr algn="ctr">
              <a:spcBef>
                <a:spcPts val="300"/>
              </a:spcBef>
              <a:defRPr sz="1600">
                <a:solidFill>
                  <a:srgbClr val="FFFFFF"/>
                </a:solidFill>
                <a:latin typeface="Brave Sans"/>
                <a:ea typeface="Brave Sans"/>
                <a:cs typeface="Brave Sans"/>
                <a:sym typeface="Brave Sans"/>
              </a:defRPr>
            </a:pPr>
            <a:endParaRPr/>
          </a:p>
        </p:txBody>
      </p:sp>
      <p:sp>
        <p:nvSpPr>
          <p:cNvPr id="410" name="Body Level One…"/>
          <p:cNvSpPr txBox="1">
            <a:spLocks noGrp="1"/>
          </p:cNvSpPr>
          <p:nvPr>
            <p:ph type="body" sz="half" idx="1" hasCustomPrompt="1"/>
          </p:nvPr>
        </p:nvSpPr>
        <p:spPr>
          <a:xfrm>
            <a:off x="906462" y="1592263"/>
            <a:ext cx="5868909" cy="4265612"/>
          </a:xfrm>
          <a:prstGeom prst="rect">
            <a:avLst/>
          </a:prstGeom>
        </p:spPr>
        <p:txBody>
          <a:bodyPr lIns="0" tIns="0" rIns="0" bIns="0"/>
          <a:lstStyle>
            <a:lvl1pPr>
              <a:lnSpc>
                <a:spcPct val="100000"/>
              </a:lnSpc>
              <a:spcBef>
                <a:spcPts val="0"/>
              </a:spcBef>
              <a:defRPr sz="1600">
                <a:solidFill>
                  <a:srgbClr val="5C6970"/>
                </a:solidFill>
                <a:latin typeface="Arial"/>
                <a:ea typeface="Arial"/>
                <a:cs typeface="Arial"/>
                <a:sym typeface="Arial"/>
              </a:defRPr>
            </a:lvl1pPr>
            <a:lvl2pPr marL="685800" indent="-228600">
              <a:lnSpc>
                <a:spcPct val="100000"/>
              </a:lnSpc>
              <a:spcBef>
                <a:spcPts val="0"/>
              </a:spcBef>
              <a:defRPr sz="1600">
                <a:solidFill>
                  <a:srgbClr val="5C6970"/>
                </a:solidFill>
                <a:latin typeface="Arial"/>
                <a:ea typeface="Arial"/>
                <a:cs typeface="Arial"/>
                <a:sym typeface="Arial"/>
              </a:defRPr>
            </a:lvl2pPr>
            <a:lvl3pPr marL="1143000" indent="-228600">
              <a:lnSpc>
                <a:spcPct val="100000"/>
              </a:lnSpc>
              <a:spcBef>
                <a:spcPts val="0"/>
              </a:spcBef>
              <a:defRPr sz="1600">
                <a:solidFill>
                  <a:srgbClr val="5C6970"/>
                </a:solidFill>
                <a:latin typeface="Arial"/>
                <a:ea typeface="Arial"/>
                <a:cs typeface="Arial"/>
                <a:sym typeface="Arial"/>
              </a:defRPr>
            </a:lvl3pPr>
            <a:lvl4pPr marL="1600200" indent="-228600">
              <a:lnSpc>
                <a:spcPct val="100000"/>
              </a:lnSpc>
              <a:spcBef>
                <a:spcPts val="0"/>
              </a:spcBef>
              <a:defRPr sz="1600">
                <a:solidFill>
                  <a:srgbClr val="5C6970"/>
                </a:solidFill>
                <a:latin typeface="Arial"/>
                <a:ea typeface="Arial"/>
                <a:cs typeface="Arial"/>
                <a:sym typeface="Arial"/>
              </a:defRPr>
            </a:lvl4pPr>
            <a:lvl5pPr marL="2057400" indent="-228600">
              <a:lnSpc>
                <a:spcPct val="100000"/>
              </a:lnSpc>
              <a:spcBef>
                <a:spcPts val="0"/>
              </a:spcBef>
              <a:defRPr sz="1600">
                <a:solidFill>
                  <a:srgbClr val="5C6970"/>
                </a:solidFill>
                <a:latin typeface="Arial"/>
                <a:ea typeface="Arial"/>
                <a:cs typeface="Arial"/>
                <a:sym typeface="Arial"/>
              </a:defRPr>
            </a:lvl5pPr>
          </a:lstStyle>
          <a:p>
            <a:r>
              <a:t>Add first level body copy</a:t>
            </a:r>
          </a:p>
          <a:p>
            <a:pPr lvl="1"/>
            <a:endParaRPr/>
          </a:p>
          <a:p>
            <a:pPr lvl="2"/>
            <a:endParaRPr/>
          </a:p>
          <a:p>
            <a:pPr lvl="3"/>
            <a:endParaRPr/>
          </a:p>
          <a:p>
            <a:pPr lvl="4"/>
            <a:endParaRPr/>
          </a:p>
        </p:txBody>
      </p:sp>
      <p:sp>
        <p:nvSpPr>
          <p:cNvPr id="411" name="Add title"/>
          <p:cNvSpPr txBox="1">
            <a:spLocks noGrp="1"/>
          </p:cNvSpPr>
          <p:nvPr>
            <p:ph type="title" hasCustomPrompt="1"/>
          </p:nvPr>
        </p:nvSpPr>
        <p:spPr>
          <a:xfrm>
            <a:off x="906462" y="506192"/>
            <a:ext cx="5868911" cy="540001"/>
          </a:xfrm>
          <a:prstGeom prst="rect">
            <a:avLst/>
          </a:prstGeom>
        </p:spPr>
        <p:txBody>
          <a:bodyPr lIns="0" tIns="0" rIns="0" bIns="0"/>
          <a:lstStyle>
            <a:lvl1pPr>
              <a:defRPr sz="2800" b="1" cap="all">
                <a:solidFill>
                  <a:srgbClr val="EE266D"/>
                </a:solidFill>
                <a:latin typeface="Arial"/>
                <a:ea typeface="Arial"/>
                <a:cs typeface="Arial"/>
                <a:sym typeface="Arial"/>
              </a:defRPr>
            </a:lvl1pPr>
          </a:lstStyle>
          <a:p>
            <a:r>
              <a:t>Add title</a:t>
            </a:r>
          </a:p>
        </p:txBody>
      </p:sp>
      <p:sp>
        <p:nvSpPr>
          <p:cNvPr id="412" name="Text Placeholder 3"/>
          <p:cNvSpPr>
            <a:spLocks noGrp="1"/>
          </p:cNvSpPr>
          <p:nvPr>
            <p:ph type="body" sz="quarter" idx="21" hasCustomPrompt="1"/>
          </p:nvPr>
        </p:nvSpPr>
        <p:spPr>
          <a:xfrm>
            <a:off x="906462" y="1155943"/>
            <a:ext cx="5868911" cy="267417"/>
          </a:xfrm>
          <a:prstGeom prst="rect">
            <a:avLst/>
          </a:prstGeom>
        </p:spPr>
        <p:txBody>
          <a:bodyPr lIns="0" tIns="0" rIns="0" bIns="0"/>
          <a:lstStyle>
            <a:lvl1pPr marL="208026" indent="-208026" defTabSz="832104">
              <a:lnSpc>
                <a:spcPct val="100000"/>
              </a:lnSpc>
              <a:spcBef>
                <a:spcPts val="0"/>
              </a:spcBef>
              <a:buSzTx/>
              <a:buFontTx/>
              <a:buNone/>
              <a:defRPr sz="1820" b="1">
                <a:solidFill>
                  <a:srgbClr val="5C6970"/>
                </a:solidFill>
                <a:latin typeface="Arial"/>
                <a:ea typeface="Arial"/>
                <a:cs typeface="Arial"/>
                <a:sym typeface="Arial"/>
              </a:defRPr>
            </a:lvl1pPr>
          </a:lstStyle>
          <a:p>
            <a:r>
              <a:t>Add subtitle</a:t>
            </a:r>
          </a:p>
        </p:txBody>
      </p:sp>
      <p:sp>
        <p:nvSpPr>
          <p:cNvPr id="413" name="Straight Connector 6"/>
          <p:cNvSpPr/>
          <p:nvPr/>
        </p:nvSpPr>
        <p:spPr>
          <a:xfrm>
            <a:off x="906462" y="1074694"/>
            <a:ext cx="5868910" cy="1"/>
          </a:xfrm>
          <a:prstGeom prst="line">
            <a:avLst/>
          </a:prstGeom>
          <a:ln w="12700">
            <a:solidFill>
              <a:srgbClr val="5C6970"/>
            </a:solidFill>
          </a:ln>
        </p:spPr>
        <p:txBody>
          <a:bodyPr lIns="45719" rIns="45719"/>
          <a:lstStyle/>
          <a:p>
            <a:endParaRPr/>
          </a:p>
        </p:txBody>
      </p:sp>
      <p:sp>
        <p:nvSpPr>
          <p:cNvPr id="414" name="Text Placeholder 2"/>
          <p:cNvSpPr>
            <a:spLocks noGrp="1"/>
          </p:cNvSpPr>
          <p:nvPr>
            <p:ph type="body" sz="half" idx="22" hasCustomPrompt="1"/>
          </p:nvPr>
        </p:nvSpPr>
        <p:spPr>
          <a:xfrm>
            <a:off x="7227062" y="630236"/>
            <a:ext cx="4058473" cy="5227639"/>
          </a:xfrm>
          <a:prstGeom prst="rect">
            <a:avLst/>
          </a:prstGeom>
          <a:solidFill>
            <a:srgbClr val="EE266D"/>
          </a:solidFill>
        </p:spPr>
        <p:txBody>
          <a:bodyPr lIns="107999" tIns="107999" rIns="107999" bIns="107999"/>
          <a:lstStyle>
            <a:lvl1pPr marL="0" indent="0">
              <a:lnSpc>
                <a:spcPct val="100000"/>
              </a:lnSpc>
              <a:spcBef>
                <a:spcPts val="0"/>
              </a:spcBef>
              <a:buSzTx/>
              <a:buFontTx/>
              <a:buNone/>
              <a:defRPr sz="1600">
                <a:solidFill>
                  <a:srgbClr val="FFFFFF"/>
                </a:solidFill>
                <a:latin typeface="Arial"/>
                <a:ea typeface="Arial"/>
                <a:cs typeface="Arial"/>
                <a:sym typeface="Arial"/>
              </a:defRPr>
            </a:lvl1pPr>
          </a:lstStyle>
          <a:p>
            <a:r>
              <a:t>Add highlight copy</a:t>
            </a:r>
          </a:p>
        </p:txBody>
      </p:sp>
    </p:spTree>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x">
  <p:cSld name="Title, subtitle &amp; 2 content with callout box pink solid LHS">
    <p:spTree>
      <p:nvGrpSpPr>
        <p:cNvPr id="1" name=""/>
        <p:cNvGrpSpPr/>
        <p:nvPr/>
      </p:nvGrpSpPr>
      <p:grpSpPr>
        <a:xfrm>
          <a:off x="0" y="0"/>
          <a:ext cx="0" cy="0"/>
          <a:chOff x="0" y="0"/>
          <a:chExt cx="0" cy="0"/>
        </a:xfrm>
      </p:grpSpPr>
      <p:sp>
        <p:nvSpPr>
          <p:cNvPr id="421" name="Straight Connector 32"/>
          <p:cNvSpPr/>
          <p:nvPr/>
        </p:nvSpPr>
        <p:spPr>
          <a:xfrm>
            <a:off x="906462" y="6229427"/>
            <a:ext cx="10393363" cy="1"/>
          </a:xfrm>
          <a:prstGeom prst="line">
            <a:avLst/>
          </a:prstGeom>
          <a:ln w="12700">
            <a:solidFill>
              <a:srgbClr val="353E43"/>
            </a:solidFill>
          </a:ln>
        </p:spPr>
        <p:txBody>
          <a:bodyPr lIns="45719" rIns="45719"/>
          <a:lstStyle/>
          <a:p>
            <a:endParaRPr/>
          </a:p>
        </p:txBody>
      </p:sp>
      <p:sp>
        <p:nvSpPr>
          <p:cNvPr id="422" name="Slide Number"/>
          <p:cNvSpPr txBox="1">
            <a:spLocks noGrp="1"/>
          </p:cNvSpPr>
          <p:nvPr>
            <p:ph type="sldNum" sz="quarter" idx="2"/>
          </p:nvPr>
        </p:nvSpPr>
        <p:spPr>
          <a:xfrm>
            <a:off x="6652015" y="6445559"/>
            <a:ext cx="266974" cy="259223"/>
          </a:xfrm>
          <a:prstGeom prst="rect">
            <a:avLst/>
          </a:prstGeom>
        </p:spPr>
        <p:txBody>
          <a:bodyPr lIns="0" tIns="0" rIns="0" bIns="0"/>
          <a:lstStyle>
            <a:lvl1pPr algn="l">
              <a:defRPr sz="1800">
                <a:solidFill>
                  <a:srgbClr val="353E43"/>
                </a:solidFill>
                <a:latin typeface="Arial"/>
                <a:ea typeface="Arial"/>
                <a:cs typeface="Arial"/>
                <a:sym typeface="Arial"/>
              </a:defRPr>
            </a:lvl1pPr>
          </a:lstStyle>
          <a:p>
            <a:fld id="{86CB4B4D-7CA3-9044-876B-883B54F8677D}" type="slidenum">
              <a:t>‹#›</a:t>
            </a:fld>
            <a:endParaRPr/>
          </a:p>
        </p:txBody>
      </p:sp>
      <p:sp>
        <p:nvSpPr>
          <p:cNvPr id="423" name="Straight Connector 18"/>
          <p:cNvSpPr/>
          <p:nvPr/>
        </p:nvSpPr>
        <p:spPr>
          <a:xfrm>
            <a:off x="906462" y="1074694"/>
            <a:ext cx="10393363" cy="1"/>
          </a:xfrm>
          <a:prstGeom prst="line">
            <a:avLst/>
          </a:prstGeom>
          <a:ln w="12700">
            <a:solidFill>
              <a:srgbClr val="5C6970"/>
            </a:solidFill>
          </a:ln>
        </p:spPr>
        <p:txBody>
          <a:bodyPr lIns="45719" rIns="45719"/>
          <a:lstStyle/>
          <a:p>
            <a:endParaRPr/>
          </a:p>
        </p:txBody>
      </p:sp>
      <p:sp>
        <p:nvSpPr>
          <p:cNvPr id="424" name="TextBox 8"/>
          <p:cNvSpPr txBox="1"/>
          <p:nvPr/>
        </p:nvSpPr>
        <p:spPr>
          <a:xfrm>
            <a:off x="906463" y="6511670"/>
            <a:ext cx="4668988"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900">
                <a:solidFill>
                  <a:srgbClr val="5C6970"/>
                </a:solidFill>
                <a:latin typeface="Arial"/>
                <a:ea typeface="Arial"/>
                <a:cs typeface="Arial"/>
                <a:sym typeface="Arial"/>
              </a:defRPr>
            </a:lvl1pPr>
          </a:lstStyle>
          <a:p>
            <a:r>
              <a:t>MAYOR OF LONDON </a:t>
            </a:r>
          </a:p>
        </p:txBody>
      </p:sp>
      <p:sp>
        <p:nvSpPr>
          <p:cNvPr id="425" name="TextBox 9"/>
          <p:cNvSpPr txBox="1"/>
          <p:nvPr/>
        </p:nvSpPr>
        <p:spPr>
          <a:xfrm>
            <a:off x="9623832" y="6511670"/>
            <a:ext cx="1302216"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lgn="r">
              <a:defRPr sz="900">
                <a:solidFill>
                  <a:srgbClr val="5C6970"/>
                </a:solidFill>
                <a:latin typeface="Arial"/>
                <a:ea typeface="Arial"/>
                <a:cs typeface="Arial"/>
                <a:sym typeface="Arial"/>
              </a:defRPr>
            </a:lvl1pPr>
          </a:lstStyle>
          <a:p>
            <a:r>
              <a:t>LONDON ASSEMBLY    </a:t>
            </a:r>
          </a:p>
        </p:txBody>
      </p:sp>
      <p:sp>
        <p:nvSpPr>
          <p:cNvPr id="426" name="Body Level One…"/>
          <p:cNvSpPr txBox="1">
            <a:spLocks noGrp="1"/>
          </p:cNvSpPr>
          <p:nvPr>
            <p:ph type="body" sz="quarter" idx="1" hasCustomPrompt="1"/>
          </p:nvPr>
        </p:nvSpPr>
        <p:spPr>
          <a:xfrm>
            <a:off x="3617893" y="1582721"/>
            <a:ext cx="3610241" cy="4265614"/>
          </a:xfrm>
          <a:prstGeom prst="rect">
            <a:avLst/>
          </a:prstGeom>
        </p:spPr>
        <p:txBody>
          <a:bodyPr lIns="0" tIns="0" rIns="0" bIns="0"/>
          <a:lstStyle>
            <a:lvl1pPr>
              <a:lnSpc>
                <a:spcPct val="100000"/>
              </a:lnSpc>
              <a:spcBef>
                <a:spcPts val="0"/>
              </a:spcBef>
              <a:defRPr sz="1600">
                <a:solidFill>
                  <a:srgbClr val="5C6970"/>
                </a:solidFill>
                <a:latin typeface="Arial"/>
                <a:ea typeface="Arial"/>
                <a:cs typeface="Arial"/>
                <a:sym typeface="Arial"/>
              </a:defRPr>
            </a:lvl1pPr>
            <a:lvl2pPr marL="685800" indent="-228600">
              <a:lnSpc>
                <a:spcPct val="100000"/>
              </a:lnSpc>
              <a:spcBef>
                <a:spcPts val="0"/>
              </a:spcBef>
              <a:defRPr sz="1600">
                <a:solidFill>
                  <a:srgbClr val="5C6970"/>
                </a:solidFill>
                <a:latin typeface="Arial"/>
                <a:ea typeface="Arial"/>
                <a:cs typeface="Arial"/>
                <a:sym typeface="Arial"/>
              </a:defRPr>
            </a:lvl2pPr>
            <a:lvl3pPr marL="1143000" indent="-228600">
              <a:lnSpc>
                <a:spcPct val="100000"/>
              </a:lnSpc>
              <a:spcBef>
                <a:spcPts val="0"/>
              </a:spcBef>
              <a:defRPr sz="1600">
                <a:solidFill>
                  <a:srgbClr val="5C6970"/>
                </a:solidFill>
                <a:latin typeface="Arial"/>
                <a:ea typeface="Arial"/>
                <a:cs typeface="Arial"/>
                <a:sym typeface="Arial"/>
              </a:defRPr>
            </a:lvl3pPr>
            <a:lvl4pPr marL="1600200" indent="-228600">
              <a:lnSpc>
                <a:spcPct val="100000"/>
              </a:lnSpc>
              <a:spcBef>
                <a:spcPts val="0"/>
              </a:spcBef>
              <a:defRPr sz="1600">
                <a:solidFill>
                  <a:srgbClr val="5C6970"/>
                </a:solidFill>
                <a:latin typeface="Arial"/>
                <a:ea typeface="Arial"/>
                <a:cs typeface="Arial"/>
                <a:sym typeface="Arial"/>
              </a:defRPr>
            </a:lvl4pPr>
            <a:lvl5pPr marL="2057400" indent="-228600">
              <a:lnSpc>
                <a:spcPct val="100000"/>
              </a:lnSpc>
              <a:spcBef>
                <a:spcPts val="0"/>
              </a:spcBef>
              <a:defRPr sz="1600">
                <a:solidFill>
                  <a:srgbClr val="5C6970"/>
                </a:solidFill>
                <a:latin typeface="Arial"/>
                <a:ea typeface="Arial"/>
                <a:cs typeface="Arial"/>
                <a:sym typeface="Arial"/>
              </a:defRPr>
            </a:lvl5pPr>
          </a:lstStyle>
          <a:p>
            <a:r>
              <a:t>Add first level body copy</a:t>
            </a:r>
          </a:p>
          <a:p>
            <a:pPr lvl="1"/>
            <a:endParaRPr/>
          </a:p>
          <a:p>
            <a:pPr lvl="2"/>
            <a:endParaRPr/>
          </a:p>
          <a:p>
            <a:pPr lvl="3"/>
            <a:endParaRPr/>
          </a:p>
          <a:p>
            <a:pPr lvl="4"/>
            <a:endParaRPr/>
          </a:p>
        </p:txBody>
      </p:sp>
      <p:sp>
        <p:nvSpPr>
          <p:cNvPr id="427" name="Add title"/>
          <p:cNvSpPr txBox="1">
            <a:spLocks noGrp="1"/>
          </p:cNvSpPr>
          <p:nvPr>
            <p:ph type="title" hasCustomPrompt="1"/>
          </p:nvPr>
        </p:nvSpPr>
        <p:spPr>
          <a:xfrm>
            <a:off x="906462" y="506192"/>
            <a:ext cx="10393363" cy="540001"/>
          </a:xfrm>
          <a:prstGeom prst="rect">
            <a:avLst/>
          </a:prstGeom>
        </p:spPr>
        <p:txBody>
          <a:bodyPr lIns="0" tIns="0" rIns="0" bIns="0"/>
          <a:lstStyle>
            <a:lvl1pPr>
              <a:defRPr sz="2800" b="1" cap="all">
                <a:solidFill>
                  <a:srgbClr val="EE266D"/>
                </a:solidFill>
                <a:latin typeface="Arial"/>
                <a:ea typeface="Arial"/>
                <a:cs typeface="Arial"/>
                <a:sym typeface="Arial"/>
              </a:defRPr>
            </a:lvl1pPr>
          </a:lstStyle>
          <a:p>
            <a:r>
              <a:t>Add title</a:t>
            </a:r>
          </a:p>
        </p:txBody>
      </p:sp>
      <p:sp>
        <p:nvSpPr>
          <p:cNvPr id="428" name="Text Placeholder 3"/>
          <p:cNvSpPr>
            <a:spLocks noGrp="1"/>
          </p:cNvSpPr>
          <p:nvPr>
            <p:ph type="body" sz="quarter" idx="21" hasCustomPrompt="1"/>
          </p:nvPr>
        </p:nvSpPr>
        <p:spPr>
          <a:xfrm>
            <a:off x="906463" y="1155943"/>
            <a:ext cx="10393361" cy="267417"/>
          </a:xfrm>
          <a:prstGeom prst="rect">
            <a:avLst/>
          </a:prstGeom>
        </p:spPr>
        <p:txBody>
          <a:bodyPr lIns="0" tIns="0" rIns="0" bIns="0"/>
          <a:lstStyle>
            <a:lvl1pPr marL="208026" indent="-208026" defTabSz="832104">
              <a:lnSpc>
                <a:spcPct val="100000"/>
              </a:lnSpc>
              <a:spcBef>
                <a:spcPts val="0"/>
              </a:spcBef>
              <a:buSzTx/>
              <a:buFontTx/>
              <a:buNone/>
              <a:defRPr sz="1820" b="1">
                <a:solidFill>
                  <a:srgbClr val="5C6970"/>
                </a:solidFill>
                <a:latin typeface="Arial"/>
                <a:ea typeface="Arial"/>
                <a:cs typeface="Arial"/>
                <a:sym typeface="Arial"/>
              </a:defRPr>
            </a:lvl1pPr>
          </a:lstStyle>
          <a:p>
            <a:r>
              <a:t>Add subtitle</a:t>
            </a:r>
          </a:p>
        </p:txBody>
      </p:sp>
      <p:sp>
        <p:nvSpPr>
          <p:cNvPr id="429" name="Text Placeholder 2"/>
          <p:cNvSpPr>
            <a:spLocks noGrp="1"/>
          </p:cNvSpPr>
          <p:nvPr>
            <p:ph type="body" sz="quarter" idx="22" hasCustomPrompt="1"/>
          </p:nvPr>
        </p:nvSpPr>
        <p:spPr>
          <a:xfrm>
            <a:off x="906462" y="1592262"/>
            <a:ext cx="2264269" cy="4265614"/>
          </a:xfrm>
          <a:prstGeom prst="rect">
            <a:avLst/>
          </a:prstGeom>
          <a:solidFill>
            <a:srgbClr val="EE266D"/>
          </a:solidFill>
        </p:spPr>
        <p:txBody>
          <a:bodyPr lIns="107999" tIns="107999" rIns="107999" bIns="107999"/>
          <a:lstStyle>
            <a:lvl1pPr marL="0" indent="0">
              <a:lnSpc>
                <a:spcPct val="100000"/>
              </a:lnSpc>
              <a:spcBef>
                <a:spcPts val="0"/>
              </a:spcBef>
              <a:buSzTx/>
              <a:buFontTx/>
              <a:buNone/>
              <a:defRPr sz="1600">
                <a:solidFill>
                  <a:srgbClr val="FFFFFF"/>
                </a:solidFill>
                <a:latin typeface="Arial"/>
                <a:ea typeface="Arial"/>
                <a:cs typeface="Arial"/>
                <a:sym typeface="Arial"/>
              </a:defRPr>
            </a:lvl1pPr>
          </a:lstStyle>
          <a:p>
            <a:r>
              <a:t>Add highlight copy</a:t>
            </a:r>
          </a:p>
        </p:txBody>
      </p:sp>
    </p:spTree>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x">
  <p:cSld name="Title, subtitle &amp; 2 content with callout box pink bottom">
    <p:spTree>
      <p:nvGrpSpPr>
        <p:cNvPr id="1" name=""/>
        <p:cNvGrpSpPr/>
        <p:nvPr/>
      </p:nvGrpSpPr>
      <p:grpSpPr>
        <a:xfrm>
          <a:off x="0" y="0"/>
          <a:ext cx="0" cy="0"/>
          <a:chOff x="0" y="0"/>
          <a:chExt cx="0" cy="0"/>
        </a:xfrm>
      </p:grpSpPr>
      <p:sp>
        <p:nvSpPr>
          <p:cNvPr id="436" name="Straight Connector 32"/>
          <p:cNvSpPr/>
          <p:nvPr/>
        </p:nvSpPr>
        <p:spPr>
          <a:xfrm>
            <a:off x="906462" y="6229427"/>
            <a:ext cx="10393363" cy="1"/>
          </a:xfrm>
          <a:prstGeom prst="line">
            <a:avLst/>
          </a:prstGeom>
          <a:ln w="12700">
            <a:solidFill>
              <a:srgbClr val="353E43"/>
            </a:solidFill>
          </a:ln>
        </p:spPr>
        <p:txBody>
          <a:bodyPr lIns="45719" rIns="45719"/>
          <a:lstStyle/>
          <a:p>
            <a:endParaRPr/>
          </a:p>
        </p:txBody>
      </p:sp>
      <p:sp>
        <p:nvSpPr>
          <p:cNvPr id="437" name="Slide Number"/>
          <p:cNvSpPr txBox="1">
            <a:spLocks noGrp="1"/>
          </p:cNvSpPr>
          <p:nvPr>
            <p:ph type="sldNum" sz="quarter" idx="2"/>
          </p:nvPr>
        </p:nvSpPr>
        <p:spPr>
          <a:xfrm>
            <a:off x="6652015" y="6445559"/>
            <a:ext cx="266974" cy="259223"/>
          </a:xfrm>
          <a:prstGeom prst="rect">
            <a:avLst/>
          </a:prstGeom>
        </p:spPr>
        <p:txBody>
          <a:bodyPr lIns="0" tIns="0" rIns="0" bIns="0"/>
          <a:lstStyle>
            <a:lvl1pPr algn="l">
              <a:defRPr sz="1800">
                <a:solidFill>
                  <a:srgbClr val="353E43"/>
                </a:solidFill>
                <a:latin typeface="Arial"/>
                <a:ea typeface="Arial"/>
                <a:cs typeface="Arial"/>
                <a:sym typeface="Arial"/>
              </a:defRPr>
            </a:lvl1pPr>
          </a:lstStyle>
          <a:p>
            <a:fld id="{86CB4B4D-7CA3-9044-876B-883B54F8677D}" type="slidenum">
              <a:t>‹#›</a:t>
            </a:fld>
            <a:endParaRPr/>
          </a:p>
        </p:txBody>
      </p:sp>
      <p:sp>
        <p:nvSpPr>
          <p:cNvPr id="438" name="Straight Connector 18"/>
          <p:cNvSpPr/>
          <p:nvPr/>
        </p:nvSpPr>
        <p:spPr>
          <a:xfrm>
            <a:off x="906462" y="1074694"/>
            <a:ext cx="10393363" cy="1"/>
          </a:xfrm>
          <a:prstGeom prst="line">
            <a:avLst/>
          </a:prstGeom>
          <a:ln w="12700">
            <a:solidFill>
              <a:srgbClr val="5C6970"/>
            </a:solidFill>
          </a:ln>
        </p:spPr>
        <p:txBody>
          <a:bodyPr lIns="45719" rIns="45719"/>
          <a:lstStyle/>
          <a:p>
            <a:endParaRPr/>
          </a:p>
        </p:txBody>
      </p:sp>
      <p:sp>
        <p:nvSpPr>
          <p:cNvPr id="439" name="TextBox 8"/>
          <p:cNvSpPr txBox="1"/>
          <p:nvPr/>
        </p:nvSpPr>
        <p:spPr>
          <a:xfrm>
            <a:off x="906463" y="6511670"/>
            <a:ext cx="4668988"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900">
                <a:solidFill>
                  <a:srgbClr val="5C6970"/>
                </a:solidFill>
                <a:latin typeface="Arial"/>
                <a:ea typeface="Arial"/>
                <a:cs typeface="Arial"/>
                <a:sym typeface="Arial"/>
              </a:defRPr>
            </a:lvl1pPr>
          </a:lstStyle>
          <a:p>
            <a:r>
              <a:t>MAYOR OF LONDON </a:t>
            </a:r>
          </a:p>
        </p:txBody>
      </p:sp>
      <p:sp>
        <p:nvSpPr>
          <p:cNvPr id="440" name="TextBox 9"/>
          <p:cNvSpPr txBox="1"/>
          <p:nvPr/>
        </p:nvSpPr>
        <p:spPr>
          <a:xfrm>
            <a:off x="9623832" y="6511670"/>
            <a:ext cx="1302216"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lgn="r">
              <a:defRPr sz="900">
                <a:solidFill>
                  <a:srgbClr val="5C6970"/>
                </a:solidFill>
                <a:latin typeface="Arial"/>
                <a:ea typeface="Arial"/>
                <a:cs typeface="Arial"/>
                <a:sym typeface="Arial"/>
              </a:defRPr>
            </a:lvl1pPr>
          </a:lstStyle>
          <a:p>
            <a:r>
              <a:t>LONDON ASSEMBLY    </a:t>
            </a:r>
          </a:p>
        </p:txBody>
      </p:sp>
      <p:sp>
        <p:nvSpPr>
          <p:cNvPr id="441" name="Body Level One…"/>
          <p:cNvSpPr txBox="1">
            <a:spLocks noGrp="1"/>
          </p:cNvSpPr>
          <p:nvPr>
            <p:ph type="body" sz="quarter" idx="1" hasCustomPrompt="1"/>
          </p:nvPr>
        </p:nvSpPr>
        <p:spPr>
          <a:xfrm>
            <a:off x="906462" y="1582721"/>
            <a:ext cx="4896477" cy="3369526"/>
          </a:xfrm>
          <a:prstGeom prst="rect">
            <a:avLst/>
          </a:prstGeom>
        </p:spPr>
        <p:txBody>
          <a:bodyPr lIns="0" tIns="0" rIns="0" bIns="0"/>
          <a:lstStyle>
            <a:lvl1pPr>
              <a:lnSpc>
                <a:spcPct val="100000"/>
              </a:lnSpc>
              <a:spcBef>
                <a:spcPts val="0"/>
              </a:spcBef>
              <a:defRPr sz="1600">
                <a:solidFill>
                  <a:srgbClr val="5C6970"/>
                </a:solidFill>
                <a:latin typeface="Arial"/>
                <a:ea typeface="Arial"/>
                <a:cs typeface="Arial"/>
                <a:sym typeface="Arial"/>
              </a:defRPr>
            </a:lvl1pPr>
            <a:lvl2pPr marL="685800" indent="-228600">
              <a:lnSpc>
                <a:spcPct val="100000"/>
              </a:lnSpc>
              <a:spcBef>
                <a:spcPts val="0"/>
              </a:spcBef>
              <a:defRPr sz="1600">
                <a:solidFill>
                  <a:srgbClr val="5C6970"/>
                </a:solidFill>
                <a:latin typeface="Arial"/>
                <a:ea typeface="Arial"/>
                <a:cs typeface="Arial"/>
                <a:sym typeface="Arial"/>
              </a:defRPr>
            </a:lvl2pPr>
            <a:lvl3pPr marL="1143000" indent="-228600">
              <a:lnSpc>
                <a:spcPct val="100000"/>
              </a:lnSpc>
              <a:spcBef>
                <a:spcPts val="0"/>
              </a:spcBef>
              <a:defRPr sz="1600">
                <a:solidFill>
                  <a:srgbClr val="5C6970"/>
                </a:solidFill>
                <a:latin typeface="Arial"/>
                <a:ea typeface="Arial"/>
                <a:cs typeface="Arial"/>
                <a:sym typeface="Arial"/>
              </a:defRPr>
            </a:lvl3pPr>
            <a:lvl4pPr marL="1600200" indent="-228600">
              <a:lnSpc>
                <a:spcPct val="100000"/>
              </a:lnSpc>
              <a:spcBef>
                <a:spcPts val="0"/>
              </a:spcBef>
              <a:defRPr sz="1600">
                <a:solidFill>
                  <a:srgbClr val="5C6970"/>
                </a:solidFill>
                <a:latin typeface="Arial"/>
                <a:ea typeface="Arial"/>
                <a:cs typeface="Arial"/>
                <a:sym typeface="Arial"/>
              </a:defRPr>
            </a:lvl4pPr>
            <a:lvl5pPr marL="2057400" indent="-228600">
              <a:lnSpc>
                <a:spcPct val="100000"/>
              </a:lnSpc>
              <a:spcBef>
                <a:spcPts val="0"/>
              </a:spcBef>
              <a:defRPr sz="1600">
                <a:solidFill>
                  <a:srgbClr val="5C6970"/>
                </a:solidFill>
                <a:latin typeface="Arial"/>
                <a:ea typeface="Arial"/>
                <a:cs typeface="Arial"/>
                <a:sym typeface="Arial"/>
              </a:defRPr>
            </a:lvl5pPr>
          </a:lstStyle>
          <a:p>
            <a:r>
              <a:t>Add first level body copy</a:t>
            </a:r>
          </a:p>
          <a:p>
            <a:pPr lvl="1"/>
            <a:endParaRPr/>
          </a:p>
          <a:p>
            <a:pPr lvl="2"/>
            <a:endParaRPr/>
          </a:p>
          <a:p>
            <a:pPr lvl="3"/>
            <a:endParaRPr/>
          </a:p>
          <a:p>
            <a:pPr lvl="4"/>
            <a:endParaRPr/>
          </a:p>
        </p:txBody>
      </p:sp>
      <p:sp>
        <p:nvSpPr>
          <p:cNvPr id="442" name="Add title"/>
          <p:cNvSpPr txBox="1">
            <a:spLocks noGrp="1"/>
          </p:cNvSpPr>
          <p:nvPr>
            <p:ph type="title" hasCustomPrompt="1"/>
          </p:nvPr>
        </p:nvSpPr>
        <p:spPr>
          <a:xfrm>
            <a:off x="906462" y="506192"/>
            <a:ext cx="10393363" cy="540001"/>
          </a:xfrm>
          <a:prstGeom prst="rect">
            <a:avLst/>
          </a:prstGeom>
        </p:spPr>
        <p:txBody>
          <a:bodyPr lIns="0" tIns="0" rIns="0" bIns="0"/>
          <a:lstStyle>
            <a:lvl1pPr>
              <a:defRPr sz="2800" b="1" cap="all">
                <a:solidFill>
                  <a:srgbClr val="EE266D"/>
                </a:solidFill>
                <a:latin typeface="Arial"/>
                <a:ea typeface="Arial"/>
                <a:cs typeface="Arial"/>
                <a:sym typeface="Arial"/>
              </a:defRPr>
            </a:lvl1pPr>
          </a:lstStyle>
          <a:p>
            <a:r>
              <a:t>Add title</a:t>
            </a:r>
          </a:p>
        </p:txBody>
      </p:sp>
      <p:sp>
        <p:nvSpPr>
          <p:cNvPr id="443" name="Text Placeholder 3"/>
          <p:cNvSpPr>
            <a:spLocks noGrp="1"/>
          </p:cNvSpPr>
          <p:nvPr>
            <p:ph type="body" sz="quarter" idx="21" hasCustomPrompt="1"/>
          </p:nvPr>
        </p:nvSpPr>
        <p:spPr>
          <a:xfrm>
            <a:off x="906463" y="1155943"/>
            <a:ext cx="10393361" cy="267417"/>
          </a:xfrm>
          <a:prstGeom prst="rect">
            <a:avLst/>
          </a:prstGeom>
        </p:spPr>
        <p:txBody>
          <a:bodyPr lIns="0" tIns="0" rIns="0" bIns="0"/>
          <a:lstStyle>
            <a:lvl1pPr marL="208026" indent="-208026" defTabSz="832104">
              <a:lnSpc>
                <a:spcPct val="100000"/>
              </a:lnSpc>
              <a:spcBef>
                <a:spcPts val="0"/>
              </a:spcBef>
              <a:buSzTx/>
              <a:buFontTx/>
              <a:buNone/>
              <a:defRPr sz="1820" b="1">
                <a:solidFill>
                  <a:srgbClr val="5C6970"/>
                </a:solidFill>
                <a:latin typeface="Arial"/>
                <a:ea typeface="Arial"/>
                <a:cs typeface="Arial"/>
                <a:sym typeface="Arial"/>
              </a:defRPr>
            </a:lvl1pPr>
          </a:lstStyle>
          <a:p>
            <a:r>
              <a:t>Add subtitle</a:t>
            </a:r>
          </a:p>
        </p:txBody>
      </p:sp>
      <p:sp>
        <p:nvSpPr>
          <p:cNvPr id="444" name="Text Placeholder 2"/>
          <p:cNvSpPr>
            <a:spLocks noGrp="1"/>
          </p:cNvSpPr>
          <p:nvPr>
            <p:ph type="body" sz="quarter" idx="22" hasCustomPrompt="1"/>
          </p:nvPr>
        </p:nvSpPr>
        <p:spPr>
          <a:xfrm>
            <a:off x="906462" y="5111608"/>
            <a:ext cx="10393364" cy="746267"/>
          </a:xfrm>
          <a:prstGeom prst="rect">
            <a:avLst/>
          </a:prstGeom>
          <a:solidFill>
            <a:srgbClr val="EE266D"/>
          </a:solidFill>
        </p:spPr>
        <p:txBody>
          <a:bodyPr lIns="107999" tIns="107999" rIns="107999" bIns="107999"/>
          <a:lstStyle>
            <a:lvl1pPr marL="0" indent="0">
              <a:lnSpc>
                <a:spcPct val="100000"/>
              </a:lnSpc>
              <a:spcBef>
                <a:spcPts val="0"/>
              </a:spcBef>
              <a:buSzTx/>
              <a:buFontTx/>
              <a:buNone/>
              <a:defRPr sz="1600">
                <a:solidFill>
                  <a:srgbClr val="FFFFFF"/>
                </a:solidFill>
                <a:latin typeface="Arial"/>
                <a:ea typeface="Arial"/>
                <a:cs typeface="Arial"/>
                <a:sym typeface="Arial"/>
              </a:defRPr>
            </a:lvl1pPr>
          </a:lstStyle>
          <a:p>
            <a:r>
              <a:t>Add highlight copy</a:t>
            </a:r>
          </a:p>
        </p:txBody>
      </p:sp>
    </p:spTree>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x">
  <p:cSld name="Title, subtitle &amp; 3 content">
    <p:spTree>
      <p:nvGrpSpPr>
        <p:cNvPr id="1" name=""/>
        <p:cNvGrpSpPr/>
        <p:nvPr/>
      </p:nvGrpSpPr>
      <p:grpSpPr>
        <a:xfrm>
          <a:off x="0" y="0"/>
          <a:ext cx="0" cy="0"/>
          <a:chOff x="0" y="0"/>
          <a:chExt cx="0" cy="0"/>
        </a:xfrm>
      </p:grpSpPr>
      <p:sp>
        <p:nvSpPr>
          <p:cNvPr id="451" name="Straight Connector 32"/>
          <p:cNvSpPr/>
          <p:nvPr/>
        </p:nvSpPr>
        <p:spPr>
          <a:xfrm>
            <a:off x="906462" y="6229427"/>
            <a:ext cx="10393363" cy="1"/>
          </a:xfrm>
          <a:prstGeom prst="line">
            <a:avLst/>
          </a:prstGeom>
          <a:ln w="12700">
            <a:solidFill>
              <a:srgbClr val="353E43"/>
            </a:solidFill>
          </a:ln>
        </p:spPr>
        <p:txBody>
          <a:bodyPr lIns="45719" rIns="45719"/>
          <a:lstStyle/>
          <a:p>
            <a:endParaRPr/>
          </a:p>
        </p:txBody>
      </p:sp>
      <p:sp>
        <p:nvSpPr>
          <p:cNvPr id="452" name="Slide Number"/>
          <p:cNvSpPr txBox="1">
            <a:spLocks noGrp="1"/>
          </p:cNvSpPr>
          <p:nvPr>
            <p:ph type="sldNum" sz="quarter" idx="2"/>
          </p:nvPr>
        </p:nvSpPr>
        <p:spPr>
          <a:xfrm>
            <a:off x="6652015" y="6445559"/>
            <a:ext cx="266974" cy="259223"/>
          </a:xfrm>
          <a:prstGeom prst="rect">
            <a:avLst/>
          </a:prstGeom>
        </p:spPr>
        <p:txBody>
          <a:bodyPr lIns="0" tIns="0" rIns="0" bIns="0"/>
          <a:lstStyle>
            <a:lvl1pPr algn="l">
              <a:defRPr sz="1800">
                <a:solidFill>
                  <a:srgbClr val="353E43"/>
                </a:solidFill>
                <a:latin typeface="Arial"/>
                <a:ea typeface="Arial"/>
                <a:cs typeface="Arial"/>
                <a:sym typeface="Arial"/>
              </a:defRPr>
            </a:lvl1pPr>
          </a:lstStyle>
          <a:p>
            <a:fld id="{86CB4B4D-7CA3-9044-876B-883B54F8677D}" type="slidenum">
              <a:t>‹#›</a:t>
            </a:fld>
            <a:endParaRPr/>
          </a:p>
        </p:txBody>
      </p:sp>
      <p:sp>
        <p:nvSpPr>
          <p:cNvPr id="453" name="Straight Connector 18"/>
          <p:cNvSpPr/>
          <p:nvPr/>
        </p:nvSpPr>
        <p:spPr>
          <a:xfrm>
            <a:off x="906462" y="1074694"/>
            <a:ext cx="10393363" cy="1"/>
          </a:xfrm>
          <a:prstGeom prst="line">
            <a:avLst/>
          </a:prstGeom>
          <a:ln w="12700">
            <a:solidFill>
              <a:srgbClr val="5C6970"/>
            </a:solidFill>
          </a:ln>
        </p:spPr>
        <p:txBody>
          <a:bodyPr lIns="45719" rIns="45719"/>
          <a:lstStyle/>
          <a:p>
            <a:endParaRPr/>
          </a:p>
        </p:txBody>
      </p:sp>
      <p:sp>
        <p:nvSpPr>
          <p:cNvPr id="454" name="TextBox 8"/>
          <p:cNvSpPr txBox="1"/>
          <p:nvPr/>
        </p:nvSpPr>
        <p:spPr>
          <a:xfrm>
            <a:off x="906463" y="6511670"/>
            <a:ext cx="4668988"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900">
                <a:solidFill>
                  <a:srgbClr val="5C6970"/>
                </a:solidFill>
                <a:latin typeface="Arial"/>
                <a:ea typeface="Arial"/>
                <a:cs typeface="Arial"/>
                <a:sym typeface="Arial"/>
              </a:defRPr>
            </a:lvl1pPr>
          </a:lstStyle>
          <a:p>
            <a:r>
              <a:t>MAYOR OF LONDON </a:t>
            </a:r>
          </a:p>
        </p:txBody>
      </p:sp>
      <p:sp>
        <p:nvSpPr>
          <p:cNvPr id="455" name="TextBox 9"/>
          <p:cNvSpPr txBox="1"/>
          <p:nvPr/>
        </p:nvSpPr>
        <p:spPr>
          <a:xfrm>
            <a:off x="9623832" y="6511670"/>
            <a:ext cx="1302216"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lgn="r">
              <a:defRPr sz="900">
                <a:solidFill>
                  <a:srgbClr val="5C6970"/>
                </a:solidFill>
                <a:latin typeface="Arial"/>
                <a:ea typeface="Arial"/>
                <a:cs typeface="Arial"/>
                <a:sym typeface="Arial"/>
              </a:defRPr>
            </a:lvl1pPr>
          </a:lstStyle>
          <a:p>
            <a:r>
              <a:t>LONDON ASSEMBLY    </a:t>
            </a:r>
          </a:p>
        </p:txBody>
      </p:sp>
      <p:sp>
        <p:nvSpPr>
          <p:cNvPr id="456" name="Body Level One…"/>
          <p:cNvSpPr txBox="1">
            <a:spLocks noGrp="1"/>
          </p:cNvSpPr>
          <p:nvPr>
            <p:ph type="body" sz="quarter" idx="1" hasCustomPrompt="1"/>
          </p:nvPr>
        </p:nvSpPr>
        <p:spPr>
          <a:xfrm>
            <a:off x="906462" y="1592262"/>
            <a:ext cx="3192928" cy="4265613"/>
          </a:xfrm>
          <a:prstGeom prst="rect">
            <a:avLst/>
          </a:prstGeom>
        </p:spPr>
        <p:txBody>
          <a:bodyPr lIns="0" tIns="0" rIns="0" bIns="0"/>
          <a:lstStyle>
            <a:lvl1pPr>
              <a:lnSpc>
                <a:spcPct val="100000"/>
              </a:lnSpc>
              <a:spcBef>
                <a:spcPts val="0"/>
              </a:spcBef>
              <a:defRPr sz="1600">
                <a:solidFill>
                  <a:srgbClr val="5C6970"/>
                </a:solidFill>
                <a:latin typeface="Arial"/>
                <a:ea typeface="Arial"/>
                <a:cs typeface="Arial"/>
                <a:sym typeface="Arial"/>
              </a:defRPr>
            </a:lvl1pPr>
            <a:lvl2pPr marL="685800" indent="-228600">
              <a:lnSpc>
                <a:spcPct val="100000"/>
              </a:lnSpc>
              <a:spcBef>
                <a:spcPts val="0"/>
              </a:spcBef>
              <a:defRPr sz="1600">
                <a:solidFill>
                  <a:srgbClr val="5C6970"/>
                </a:solidFill>
                <a:latin typeface="Arial"/>
                <a:ea typeface="Arial"/>
                <a:cs typeface="Arial"/>
                <a:sym typeface="Arial"/>
              </a:defRPr>
            </a:lvl2pPr>
            <a:lvl3pPr marL="1143000" indent="-228600">
              <a:lnSpc>
                <a:spcPct val="100000"/>
              </a:lnSpc>
              <a:spcBef>
                <a:spcPts val="0"/>
              </a:spcBef>
              <a:defRPr sz="1600">
                <a:solidFill>
                  <a:srgbClr val="5C6970"/>
                </a:solidFill>
                <a:latin typeface="Arial"/>
                <a:ea typeface="Arial"/>
                <a:cs typeface="Arial"/>
                <a:sym typeface="Arial"/>
              </a:defRPr>
            </a:lvl3pPr>
            <a:lvl4pPr marL="1600200" indent="-228600">
              <a:lnSpc>
                <a:spcPct val="100000"/>
              </a:lnSpc>
              <a:spcBef>
                <a:spcPts val="0"/>
              </a:spcBef>
              <a:defRPr sz="1600">
                <a:solidFill>
                  <a:srgbClr val="5C6970"/>
                </a:solidFill>
                <a:latin typeface="Arial"/>
                <a:ea typeface="Arial"/>
                <a:cs typeface="Arial"/>
                <a:sym typeface="Arial"/>
              </a:defRPr>
            </a:lvl4pPr>
            <a:lvl5pPr marL="2057400" indent="-228600">
              <a:lnSpc>
                <a:spcPct val="100000"/>
              </a:lnSpc>
              <a:spcBef>
                <a:spcPts val="0"/>
              </a:spcBef>
              <a:defRPr sz="1600">
                <a:solidFill>
                  <a:srgbClr val="5C6970"/>
                </a:solidFill>
                <a:latin typeface="Arial"/>
                <a:ea typeface="Arial"/>
                <a:cs typeface="Arial"/>
                <a:sym typeface="Arial"/>
              </a:defRPr>
            </a:lvl5pPr>
          </a:lstStyle>
          <a:p>
            <a:r>
              <a:t>Add first level body copy</a:t>
            </a:r>
          </a:p>
          <a:p>
            <a:pPr lvl="1"/>
            <a:endParaRPr/>
          </a:p>
          <a:p>
            <a:pPr lvl="2"/>
            <a:endParaRPr/>
          </a:p>
          <a:p>
            <a:pPr lvl="3"/>
            <a:endParaRPr/>
          </a:p>
          <a:p>
            <a:pPr lvl="4"/>
            <a:endParaRPr/>
          </a:p>
        </p:txBody>
      </p:sp>
      <p:sp>
        <p:nvSpPr>
          <p:cNvPr id="457" name="Add title"/>
          <p:cNvSpPr txBox="1">
            <a:spLocks noGrp="1"/>
          </p:cNvSpPr>
          <p:nvPr>
            <p:ph type="title" hasCustomPrompt="1"/>
          </p:nvPr>
        </p:nvSpPr>
        <p:spPr>
          <a:xfrm>
            <a:off x="906462" y="506192"/>
            <a:ext cx="10393363" cy="540001"/>
          </a:xfrm>
          <a:prstGeom prst="rect">
            <a:avLst/>
          </a:prstGeom>
        </p:spPr>
        <p:txBody>
          <a:bodyPr lIns="0" tIns="0" rIns="0" bIns="0"/>
          <a:lstStyle>
            <a:lvl1pPr>
              <a:defRPr sz="2800" b="1" cap="all">
                <a:solidFill>
                  <a:srgbClr val="EE266D"/>
                </a:solidFill>
                <a:latin typeface="Arial"/>
                <a:ea typeface="Arial"/>
                <a:cs typeface="Arial"/>
                <a:sym typeface="Arial"/>
              </a:defRPr>
            </a:lvl1pPr>
          </a:lstStyle>
          <a:p>
            <a:r>
              <a:t>Add title</a:t>
            </a:r>
          </a:p>
        </p:txBody>
      </p:sp>
      <p:sp>
        <p:nvSpPr>
          <p:cNvPr id="458" name="Text Placeholder 3"/>
          <p:cNvSpPr>
            <a:spLocks noGrp="1"/>
          </p:cNvSpPr>
          <p:nvPr>
            <p:ph type="body" sz="quarter" idx="21" hasCustomPrompt="1"/>
          </p:nvPr>
        </p:nvSpPr>
        <p:spPr>
          <a:xfrm>
            <a:off x="906463" y="1155943"/>
            <a:ext cx="10393361" cy="267417"/>
          </a:xfrm>
          <a:prstGeom prst="rect">
            <a:avLst/>
          </a:prstGeom>
        </p:spPr>
        <p:txBody>
          <a:bodyPr lIns="0" tIns="0" rIns="0" bIns="0"/>
          <a:lstStyle>
            <a:lvl1pPr marL="208026" indent="-208026" defTabSz="832104">
              <a:lnSpc>
                <a:spcPct val="100000"/>
              </a:lnSpc>
              <a:spcBef>
                <a:spcPts val="0"/>
              </a:spcBef>
              <a:buSzTx/>
              <a:buFontTx/>
              <a:buNone/>
              <a:defRPr sz="1820" b="1">
                <a:solidFill>
                  <a:srgbClr val="5C6970"/>
                </a:solidFill>
                <a:latin typeface="Arial"/>
                <a:ea typeface="Arial"/>
                <a:cs typeface="Arial"/>
                <a:sym typeface="Arial"/>
              </a:defRPr>
            </a:lvl1pPr>
          </a:lstStyle>
          <a:p>
            <a:r>
              <a:t>Add subtitle</a:t>
            </a:r>
          </a:p>
        </p:txBody>
      </p:sp>
    </p:spTree>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x">
  <p:cSld name="Title, subtitle &amp; 3 content with pink callout">
    <p:spTree>
      <p:nvGrpSpPr>
        <p:cNvPr id="1" name=""/>
        <p:cNvGrpSpPr/>
        <p:nvPr/>
      </p:nvGrpSpPr>
      <p:grpSpPr>
        <a:xfrm>
          <a:off x="0" y="0"/>
          <a:ext cx="0" cy="0"/>
          <a:chOff x="0" y="0"/>
          <a:chExt cx="0" cy="0"/>
        </a:xfrm>
      </p:grpSpPr>
      <p:sp>
        <p:nvSpPr>
          <p:cNvPr id="465" name="Straight Connector 32"/>
          <p:cNvSpPr/>
          <p:nvPr/>
        </p:nvSpPr>
        <p:spPr>
          <a:xfrm>
            <a:off x="906462" y="6229427"/>
            <a:ext cx="10393363" cy="1"/>
          </a:xfrm>
          <a:prstGeom prst="line">
            <a:avLst/>
          </a:prstGeom>
          <a:ln w="12700">
            <a:solidFill>
              <a:srgbClr val="353E43"/>
            </a:solidFill>
          </a:ln>
        </p:spPr>
        <p:txBody>
          <a:bodyPr lIns="45719" rIns="45719"/>
          <a:lstStyle/>
          <a:p>
            <a:endParaRPr/>
          </a:p>
        </p:txBody>
      </p:sp>
      <p:sp>
        <p:nvSpPr>
          <p:cNvPr id="466" name="Slide Number"/>
          <p:cNvSpPr txBox="1">
            <a:spLocks noGrp="1"/>
          </p:cNvSpPr>
          <p:nvPr>
            <p:ph type="sldNum" sz="quarter" idx="2"/>
          </p:nvPr>
        </p:nvSpPr>
        <p:spPr>
          <a:xfrm>
            <a:off x="6652015" y="6445559"/>
            <a:ext cx="266974" cy="259223"/>
          </a:xfrm>
          <a:prstGeom prst="rect">
            <a:avLst/>
          </a:prstGeom>
        </p:spPr>
        <p:txBody>
          <a:bodyPr lIns="0" tIns="0" rIns="0" bIns="0"/>
          <a:lstStyle>
            <a:lvl1pPr algn="l">
              <a:defRPr sz="1800">
                <a:solidFill>
                  <a:srgbClr val="353E43"/>
                </a:solidFill>
                <a:latin typeface="Arial"/>
                <a:ea typeface="Arial"/>
                <a:cs typeface="Arial"/>
                <a:sym typeface="Arial"/>
              </a:defRPr>
            </a:lvl1pPr>
          </a:lstStyle>
          <a:p>
            <a:fld id="{86CB4B4D-7CA3-9044-876B-883B54F8677D}" type="slidenum">
              <a:t>‹#›</a:t>
            </a:fld>
            <a:endParaRPr/>
          </a:p>
        </p:txBody>
      </p:sp>
      <p:sp>
        <p:nvSpPr>
          <p:cNvPr id="467" name="Straight Connector 18"/>
          <p:cNvSpPr/>
          <p:nvPr/>
        </p:nvSpPr>
        <p:spPr>
          <a:xfrm>
            <a:off x="906462" y="1074694"/>
            <a:ext cx="10393363" cy="1"/>
          </a:xfrm>
          <a:prstGeom prst="line">
            <a:avLst/>
          </a:prstGeom>
          <a:ln w="12700">
            <a:solidFill>
              <a:srgbClr val="5C6970"/>
            </a:solidFill>
          </a:ln>
        </p:spPr>
        <p:txBody>
          <a:bodyPr lIns="45719" rIns="45719"/>
          <a:lstStyle/>
          <a:p>
            <a:endParaRPr/>
          </a:p>
        </p:txBody>
      </p:sp>
      <p:sp>
        <p:nvSpPr>
          <p:cNvPr id="468" name="TextBox 8"/>
          <p:cNvSpPr txBox="1"/>
          <p:nvPr/>
        </p:nvSpPr>
        <p:spPr>
          <a:xfrm>
            <a:off x="906463" y="6511670"/>
            <a:ext cx="4668988"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900">
                <a:solidFill>
                  <a:srgbClr val="5C6970"/>
                </a:solidFill>
                <a:latin typeface="Arial"/>
                <a:ea typeface="Arial"/>
                <a:cs typeface="Arial"/>
                <a:sym typeface="Arial"/>
              </a:defRPr>
            </a:lvl1pPr>
          </a:lstStyle>
          <a:p>
            <a:r>
              <a:t>MAYOR OF LONDON </a:t>
            </a:r>
          </a:p>
        </p:txBody>
      </p:sp>
      <p:sp>
        <p:nvSpPr>
          <p:cNvPr id="469" name="TextBox 9"/>
          <p:cNvSpPr txBox="1"/>
          <p:nvPr/>
        </p:nvSpPr>
        <p:spPr>
          <a:xfrm>
            <a:off x="9623832" y="6511670"/>
            <a:ext cx="1302216"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lgn="r">
              <a:defRPr sz="900">
                <a:solidFill>
                  <a:srgbClr val="5C6970"/>
                </a:solidFill>
                <a:latin typeface="Arial"/>
                <a:ea typeface="Arial"/>
                <a:cs typeface="Arial"/>
                <a:sym typeface="Arial"/>
              </a:defRPr>
            </a:lvl1pPr>
          </a:lstStyle>
          <a:p>
            <a:r>
              <a:t>LONDON ASSEMBLY    </a:t>
            </a:r>
          </a:p>
        </p:txBody>
      </p:sp>
      <p:sp>
        <p:nvSpPr>
          <p:cNvPr id="470" name="Body Level One…"/>
          <p:cNvSpPr txBox="1">
            <a:spLocks noGrp="1"/>
          </p:cNvSpPr>
          <p:nvPr>
            <p:ph type="body" sz="quarter" idx="1" hasCustomPrompt="1"/>
          </p:nvPr>
        </p:nvSpPr>
        <p:spPr>
          <a:xfrm>
            <a:off x="906462" y="1592262"/>
            <a:ext cx="3192928" cy="3421865"/>
          </a:xfrm>
          <a:prstGeom prst="rect">
            <a:avLst/>
          </a:prstGeom>
        </p:spPr>
        <p:txBody>
          <a:bodyPr lIns="0" tIns="0" rIns="0" bIns="0"/>
          <a:lstStyle>
            <a:lvl1pPr>
              <a:lnSpc>
                <a:spcPct val="100000"/>
              </a:lnSpc>
              <a:spcBef>
                <a:spcPts val="0"/>
              </a:spcBef>
              <a:defRPr sz="1600">
                <a:solidFill>
                  <a:srgbClr val="5C6970"/>
                </a:solidFill>
                <a:latin typeface="Arial"/>
                <a:ea typeface="Arial"/>
                <a:cs typeface="Arial"/>
                <a:sym typeface="Arial"/>
              </a:defRPr>
            </a:lvl1pPr>
            <a:lvl2pPr marL="685800" indent="-228600">
              <a:lnSpc>
                <a:spcPct val="100000"/>
              </a:lnSpc>
              <a:spcBef>
                <a:spcPts val="0"/>
              </a:spcBef>
              <a:defRPr sz="1600">
                <a:solidFill>
                  <a:srgbClr val="5C6970"/>
                </a:solidFill>
                <a:latin typeface="Arial"/>
                <a:ea typeface="Arial"/>
                <a:cs typeface="Arial"/>
                <a:sym typeface="Arial"/>
              </a:defRPr>
            </a:lvl2pPr>
            <a:lvl3pPr marL="1143000" indent="-228600">
              <a:lnSpc>
                <a:spcPct val="100000"/>
              </a:lnSpc>
              <a:spcBef>
                <a:spcPts val="0"/>
              </a:spcBef>
              <a:defRPr sz="1600">
                <a:solidFill>
                  <a:srgbClr val="5C6970"/>
                </a:solidFill>
                <a:latin typeface="Arial"/>
                <a:ea typeface="Arial"/>
                <a:cs typeface="Arial"/>
                <a:sym typeface="Arial"/>
              </a:defRPr>
            </a:lvl3pPr>
            <a:lvl4pPr marL="1600200" indent="-228600">
              <a:lnSpc>
                <a:spcPct val="100000"/>
              </a:lnSpc>
              <a:spcBef>
                <a:spcPts val="0"/>
              </a:spcBef>
              <a:defRPr sz="1600">
                <a:solidFill>
                  <a:srgbClr val="5C6970"/>
                </a:solidFill>
                <a:latin typeface="Arial"/>
                <a:ea typeface="Arial"/>
                <a:cs typeface="Arial"/>
                <a:sym typeface="Arial"/>
              </a:defRPr>
            </a:lvl4pPr>
            <a:lvl5pPr marL="2057400" indent="-228600">
              <a:lnSpc>
                <a:spcPct val="100000"/>
              </a:lnSpc>
              <a:spcBef>
                <a:spcPts val="0"/>
              </a:spcBef>
              <a:defRPr sz="1600">
                <a:solidFill>
                  <a:srgbClr val="5C6970"/>
                </a:solidFill>
                <a:latin typeface="Arial"/>
                <a:ea typeface="Arial"/>
                <a:cs typeface="Arial"/>
                <a:sym typeface="Arial"/>
              </a:defRPr>
            </a:lvl5pPr>
          </a:lstStyle>
          <a:p>
            <a:r>
              <a:t>Add first level body copy</a:t>
            </a:r>
          </a:p>
          <a:p>
            <a:pPr lvl="1"/>
            <a:endParaRPr/>
          </a:p>
          <a:p>
            <a:pPr lvl="2"/>
            <a:endParaRPr/>
          </a:p>
          <a:p>
            <a:pPr lvl="3"/>
            <a:endParaRPr/>
          </a:p>
          <a:p>
            <a:pPr lvl="4"/>
            <a:endParaRPr/>
          </a:p>
        </p:txBody>
      </p:sp>
      <p:sp>
        <p:nvSpPr>
          <p:cNvPr id="471" name="Add title"/>
          <p:cNvSpPr txBox="1">
            <a:spLocks noGrp="1"/>
          </p:cNvSpPr>
          <p:nvPr>
            <p:ph type="title" hasCustomPrompt="1"/>
          </p:nvPr>
        </p:nvSpPr>
        <p:spPr>
          <a:xfrm>
            <a:off x="906462" y="506192"/>
            <a:ext cx="10393363" cy="540001"/>
          </a:xfrm>
          <a:prstGeom prst="rect">
            <a:avLst/>
          </a:prstGeom>
        </p:spPr>
        <p:txBody>
          <a:bodyPr lIns="0" tIns="0" rIns="0" bIns="0"/>
          <a:lstStyle>
            <a:lvl1pPr>
              <a:defRPr sz="2800" b="1" cap="all">
                <a:solidFill>
                  <a:srgbClr val="EE266D"/>
                </a:solidFill>
                <a:latin typeface="Arial"/>
                <a:ea typeface="Arial"/>
                <a:cs typeface="Arial"/>
                <a:sym typeface="Arial"/>
              </a:defRPr>
            </a:lvl1pPr>
          </a:lstStyle>
          <a:p>
            <a:r>
              <a:t>Add title</a:t>
            </a:r>
          </a:p>
        </p:txBody>
      </p:sp>
      <p:sp>
        <p:nvSpPr>
          <p:cNvPr id="472" name="Text Placeholder 3"/>
          <p:cNvSpPr>
            <a:spLocks noGrp="1"/>
          </p:cNvSpPr>
          <p:nvPr>
            <p:ph type="body" sz="quarter" idx="21" hasCustomPrompt="1"/>
          </p:nvPr>
        </p:nvSpPr>
        <p:spPr>
          <a:xfrm>
            <a:off x="906463" y="1155943"/>
            <a:ext cx="10393361" cy="267417"/>
          </a:xfrm>
          <a:prstGeom prst="rect">
            <a:avLst/>
          </a:prstGeom>
        </p:spPr>
        <p:txBody>
          <a:bodyPr lIns="0" tIns="0" rIns="0" bIns="0"/>
          <a:lstStyle>
            <a:lvl1pPr marL="208026" indent="-208026" defTabSz="832104">
              <a:lnSpc>
                <a:spcPct val="100000"/>
              </a:lnSpc>
              <a:spcBef>
                <a:spcPts val="0"/>
              </a:spcBef>
              <a:buSzTx/>
              <a:buFontTx/>
              <a:buNone/>
              <a:defRPr sz="1820" b="1">
                <a:solidFill>
                  <a:srgbClr val="5C6970"/>
                </a:solidFill>
                <a:latin typeface="Arial"/>
                <a:ea typeface="Arial"/>
                <a:cs typeface="Arial"/>
                <a:sym typeface="Arial"/>
              </a:defRPr>
            </a:lvl1pPr>
          </a:lstStyle>
          <a:p>
            <a:r>
              <a:t>Add subtitle</a:t>
            </a:r>
          </a:p>
        </p:txBody>
      </p:sp>
      <p:sp>
        <p:nvSpPr>
          <p:cNvPr id="473" name="Text Placeholder 2"/>
          <p:cNvSpPr>
            <a:spLocks noGrp="1"/>
          </p:cNvSpPr>
          <p:nvPr>
            <p:ph type="body" sz="quarter" idx="22" hasCustomPrompt="1"/>
          </p:nvPr>
        </p:nvSpPr>
        <p:spPr>
          <a:xfrm>
            <a:off x="906462" y="5111608"/>
            <a:ext cx="10393364" cy="746267"/>
          </a:xfrm>
          <a:prstGeom prst="rect">
            <a:avLst/>
          </a:prstGeom>
          <a:solidFill>
            <a:srgbClr val="EE266D"/>
          </a:solidFill>
        </p:spPr>
        <p:txBody>
          <a:bodyPr lIns="107999" tIns="107999" rIns="107999" bIns="107999"/>
          <a:lstStyle>
            <a:lvl1pPr marL="0" indent="0">
              <a:lnSpc>
                <a:spcPct val="100000"/>
              </a:lnSpc>
              <a:spcBef>
                <a:spcPts val="0"/>
              </a:spcBef>
              <a:buSzTx/>
              <a:buFontTx/>
              <a:buNone/>
              <a:defRPr sz="1600">
                <a:solidFill>
                  <a:srgbClr val="FFFFFF"/>
                </a:solidFill>
                <a:latin typeface="Arial"/>
                <a:ea typeface="Arial"/>
                <a:cs typeface="Arial"/>
                <a:sym typeface="Arial"/>
              </a:defRPr>
            </a:lvl1pPr>
          </a:lstStyle>
          <a:p>
            <a:r>
              <a:t>Add highlight copy</a:t>
            </a:r>
          </a:p>
        </p:txBody>
      </p:sp>
    </p:spTree>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x">
  <p:cSld name="Title &amp; graph with title">
    <p:spTree>
      <p:nvGrpSpPr>
        <p:cNvPr id="1" name=""/>
        <p:cNvGrpSpPr/>
        <p:nvPr/>
      </p:nvGrpSpPr>
      <p:grpSpPr>
        <a:xfrm>
          <a:off x="0" y="0"/>
          <a:ext cx="0" cy="0"/>
          <a:chOff x="0" y="0"/>
          <a:chExt cx="0" cy="0"/>
        </a:xfrm>
      </p:grpSpPr>
      <p:sp>
        <p:nvSpPr>
          <p:cNvPr id="480" name="Straight Connector 32"/>
          <p:cNvSpPr/>
          <p:nvPr/>
        </p:nvSpPr>
        <p:spPr>
          <a:xfrm>
            <a:off x="906462" y="6229427"/>
            <a:ext cx="10393363" cy="1"/>
          </a:xfrm>
          <a:prstGeom prst="line">
            <a:avLst/>
          </a:prstGeom>
          <a:ln w="12700">
            <a:solidFill>
              <a:srgbClr val="353E43"/>
            </a:solidFill>
          </a:ln>
        </p:spPr>
        <p:txBody>
          <a:bodyPr lIns="45719" rIns="45719"/>
          <a:lstStyle/>
          <a:p>
            <a:endParaRPr/>
          </a:p>
        </p:txBody>
      </p:sp>
      <p:sp>
        <p:nvSpPr>
          <p:cNvPr id="481" name="Slide Number"/>
          <p:cNvSpPr txBox="1">
            <a:spLocks noGrp="1"/>
          </p:cNvSpPr>
          <p:nvPr>
            <p:ph type="sldNum" sz="quarter" idx="2"/>
          </p:nvPr>
        </p:nvSpPr>
        <p:spPr>
          <a:xfrm>
            <a:off x="6652015" y="6445559"/>
            <a:ext cx="266974" cy="259223"/>
          </a:xfrm>
          <a:prstGeom prst="rect">
            <a:avLst/>
          </a:prstGeom>
        </p:spPr>
        <p:txBody>
          <a:bodyPr lIns="0" tIns="0" rIns="0" bIns="0"/>
          <a:lstStyle>
            <a:lvl1pPr algn="l">
              <a:defRPr sz="1800">
                <a:solidFill>
                  <a:srgbClr val="353E43"/>
                </a:solidFill>
                <a:latin typeface="Arial"/>
                <a:ea typeface="Arial"/>
                <a:cs typeface="Arial"/>
                <a:sym typeface="Arial"/>
              </a:defRPr>
            </a:lvl1pPr>
          </a:lstStyle>
          <a:p>
            <a:fld id="{86CB4B4D-7CA3-9044-876B-883B54F8677D}" type="slidenum">
              <a:t>‹#›</a:t>
            </a:fld>
            <a:endParaRPr/>
          </a:p>
        </p:txBody>
      </p:sp>
      <p:sp>
        <p:nvSpPr>
          <p:cNvPr id="482" name="Straight Connector 18"/>
          <p:cNvSpPr/>
          <p:nvPr/>
        </p:nvSpPr>
        <p:spPr>
          <a:xfrm>
            <a:off x="906462" y="1074694"/>
            <a:ext cx="10393363" cy="1"/>
          </a:xfrm>
          <a:prstGeom prst="line">
            <a:avLst/>
          </a:prstGeom>
          <a:ln w="12700">
            <a:solidFill>
              <a:srgbClr val="5C6970"/>
            </a:solidFill>
          </a:ln>
        </p:spPr>
        <p:txBody>
          <a:bodyPr lIns="45719" rIns="45719"/>
          <a:lstStyle/>
          <a:p>
            <a:endParaRPr/>
          </a:p>
        </p:txBody>
      </p:sp>
      <p:sp>
        <p:nvSpPr>
          <p:cNvPr id="483" name="TextBox 8"/>
          <p:cNvSpPr txBox="1"/>
          <p:nvPr/>
        </p:nvSpPr>
        <p:spPr>
          <a:xfrm>
            <a:off x="906463" y="6511670"/>
            <a:ext cx="4668988"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900">
                <a:solidFill>
                  <a:srgbClr val="5C6970"/>
                </a:solidFill>
                <a:latin typeface="Arial"/>
                <a:ea typeface="Arial"/>
                <a:cs typeface="Arial"/>
                <a:sym typeface="Arial"/>
              </a:defRPr>
            </a:lvl1pPr>
          </a:lstStyle>
          <a:p>
            <a:r>
              <a:t>MAYOR OF LONDON </a:t>
            </a:r>
          </a:p>
        </p:txBody>
      </p:sp>
      <p:sp>
        <p:nvSpPr>
          <p:cNvPr id="484" name="TextBox 9"/>
          <p:cNvSpPr txBox="1"/>
          <p:nvPr/>
        </p:nvSpPr>
        <p:spPr>
          <a:xfrm>
            <a:off x="9623832" y="6511670"/>
            <a:ext cx="1302216"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lgn="r">
              <a:defRPr sz="900">
                <a:solidFill>
                  <a:srgbClr val="5C6970"/>
                </a:solidFill>
                <a:latin typeface="Arial"/>
                <a:ea typeface="Arial"/>
                <a:cs typeface="Arial"/>
                <a:sym typeface="Arial"/>
              </a:defRPr>
            </a:lvl1pPr>
          </a:lstStyle>
          <a:p>
            <a:r>
              <a:t>LONDON ASSEMBLY    </a:t>
            </a:r>
          </a:p>
        </p:txBody>
      </p:sp>
      <p:sp>
        <p:nvSpPr>
          <p:cNvPr id="485" name="Body Level One…"/>
          <p:cNvSpPr txBox="1">
            <a:spLocks noGrp="1"/>
          </p:cNvSpPr>
          <p:nvPr>
            <p:ph type="body" sz="quarter" idx="1" hasCustomPrompt="1"/>
          </p:nvPr>
        </p:nvSpPr>
        <p:spPr>
          <a:xfrm>
            <a:off x="2039565" y="1532878"/>
            <a:ext cx="8112871" cy="343162"/>
          </a:xfrm>
          <a:prstGeom prst="rect">
            <a:avLst/>
          </a:prstGeom>
        </p:spPr>
        <p:txBody>
          <a:bodyPr lIns="0" tIns="0" rIns="0" bIns="0"/>
          <a:lstStyle>
            <a:lvl1pPr>
              <a:lnSpc>
                <a:spcPct val="100000"/>
              </a:lnSpc>
              <a:spcBef>
                <a:spcPts val="0"/>
              </a:spcBef>
              <a:buSzTx/>
              <a:buFontTx/>
              <a:buNone/>
              <a:defRPr sz="1800" b="1">
                <a:solidFill>
                  <a:srgbClr val="5C6970"/>
                </a:solidFill>
                <a:latin typeface="Arial"/>
                <a:ea typeface="Arial"/>
                <a:cs typeface="Arial"/>
                <a:sym typeface="Arial"/>
              </a:defRPr>
            </a:lvl1pPr>
            <a:lvl2pPr marL="714375" indent="-257175">
              <a:lnSpc>
                <a:spcPct val="100000"/>
              </a:lnSpc>
              <a:spcBef>
                <a:spcPts val="0"/>
              </a:spcBef>
              <a:buFontTx/>
              <a:defRPr sz="1800" b="1">
                <a:solidFill>
                  <a:srgbClr val="5C6970"/>
                </a:solidFill>
                <a:latin typeface="Arial"/>
                <a:ea typeface="Arial"/>
                <a:cs typeface="Arial"/>
                <a:sym typeface="Arial"/>
              </a:defRPr>
            </a:lvl2pPr>
            <a:lvl3pPr marL="1171575" indent="-257175">
              <a:lnSpc>
                <a:spcPct val="100000"/>
              </a:lnSpc>
              <a:spcBef>
                <a:spcPts val="0"/>
              </a:spcBef>
              <a:buFontTx/>
              <a:defRPr sz="1800" b="1">
                <a:solidFill>
                  <a:srgbClr val="5C6970"/>
                </a:solidFill>
                <a:latin typeface="Arial"/>
                <a:ea typeface="Arial"/>
                <a:cs typeface="Arial"/>
                <a:sym typeface="Arial"/>
              </a:defRPr>
            </a:lvl3pPr>
            <a:lvl4pPr marL="1628775" indent="-257175">
              <a:lnSpc>
                <a:spcPct val="100000"/>
              </a:lnSpc>
              <a:spcBef>
                <a:spcPts val="0"/>
              </a:spcBef>
              <a:buFontTx/>
              <a:defRPr sz="1800" b="1">
                <a:solidFill>
                  <a:srgbClr val="5C6970"/>
                </a:solidFill>
                <a:latin typeface="Arial"/>
                <a:ea typeface="Arial"/>
                <a:cs typeface="Arial"/>
                <a:sym typeface="Arial"/>
              </a:defRPr>
            </a:lvl4pPr>
            <a:lvl5pPr marL="2085975" indent="-257175">
              <a:lnSpc>
                <a:spcPct val="100000"/>
              </a:lnSpc>
              <a:spcBef>
                <a:spcPts val="0"/>
              </a:spcBef>
              <a:buFontTx/>
              <a:defRPr sz="1800" b="1">
                <a:solidFill>
                  <a:srgbClr val="5C6970"/>
                </a:solidFill>
                <a:latin typeface="Arial"/>
                <a:ea typeface="Arial"/>
                <a:cs typeface="Arial"/>
                <a:sym typeface="Arial"/>
              </a:defRPr>
            </a:lvl5pPr>
          </a:lstStyle>
          <a:p>
            <a:r>
              <a:t>Add graph title</a:t>
            </a:r>
          </a:p>
          <a:p>
            <a:pPr lvl="1"/>
            <a:endParaRPr/>
          </a:p>
          <a:p>
            <a:pPr lvl="2"/>
            <a:endParaRPr/>
          </a:p>
          <a:p>
            <a:pPr lvl="3"/>
            <a:endParaRPr/>
          </a:p>
          <a:p>
            <a:pPr lvl="4"/>
            <a:endParaRPr/>
          </a:p>
        </p:txBody>
      </p:sp>
      <p:sp>
        <p:nvSpPr>
          <p:cNvPr id="486" name="Text Placeholder 9"/>
          <p:cNvSpPr>
            <a:spLocks noGrp="1"/>
          </p:cNvSpPr>
          <p:nvPr>
            <p:ph type="body" sz="quarter" idx="21" hasCustomPrompt="1"/>
          </p:nvPr>
        </p:nvSpPr>
        <p:spPr>
          <a:xfrm>
            <a:off x="2039565" y="5749500"/>
            <a:ext cx="8112870" cy="167810"/>
          </a:xfrm>
          <a:prstGeom prst="rect">
            <a:avLst/>
          </a:prstGeom>
        </p:spPr>
        <p:txBody>
          <a:bodyPr lIns="0" tIns="0" rIns="0" bIns="0"/>
          <a:lstStyle>
            <a:lvl1pPr>
              <a:lnSpc>
                <a:spcPct val="100000"/>
              </a:lnSpc>
              <a:spcBef>
                <a:spcPts val="0"/>
              </a:spcBef>
              <a:buSzTx/>
              <a:buFontTx/>
              <a:buNone/>
              <a:defRPr sz="900" i="1">
                <a:solidFill>
                  <a:srgbClr val="353E43"/>
                </a:solidFill>
                <a:latin typeface="Arial"/>
                <a:ea typeface="Arial"/>
                <a:cs typeface="Arial"/>
                <a:sym typeface="Arial"/>
              </a:defRPr>
            </a:lvl1pPr>
          </a:lstStyle>
          <a:p>
            <a:r>
              <a:t>Add footnote/source</a:t>
            </a:r>
          </a:p>
        </p:txBody>
      </p:sp>
      <p:sp>
        <p:nvSpPr>
          <p:cNvPr id="487" name="Add title"/>
          <p:cNvSpPr txBox="1">
            <a:spLocks noGrp="1"/>
          </p:cNvSpPr>
          <p:nvPr>
            <p:ph type="title" hasCustomPrompt="1"/>
          </p:nvPr>
        </p:nvSpPr>
        <p:spPr>
          <a:xfrm>
            <a:off x="906462" y="506192"/>
            <a:ext cx="10393363" cy="540001"/>
          </a:xfrm>
          <a:prstGeom prst="rect">
            <a:avLst/>
          </a:prstGeom>
        </p:spPr>
        <p:txBody>
          <a:bodyPr lIns="0" tIns="0" rIns="0" bIns="0"/>
          <a:lstStyle>
            <a:lvl1pPr>
              <a:defRPr sz="2800" b="1" cap="all">
                <a:solidFill>
                  <a:srgbClr val="EE266D"/>
                </a:solidFill>
                <a:latin typeface="Arial"/>
                <a:ea typeface="Arial"/>
                <a:cs typeface="Arial"/>
                <a:sym typeface="Arial"/>
              </a:defRPr>
            </a:lvl1pPr>
          </a:lstStyle>
          <a:p>
            <a:r>
              <a:t>Add title</a:t>
            </a:r>
          </a:p>
        </p:txBody>
      </p:sp>
      <p:sp>
        <p:nvSpPr>
          <p:cNvPr id="488" name="Text Placeholder 3"/>
          <p:cNvSpPr>
            <a:spLocks noGrp="1"/>
          </p:cNvSpPr>
          <p:nvPr>
            <p:ph type="body" sz="quarter" idx="22" hasCustomPrompt="1"/>
          </p:nvPr>
        </p:nvSpPr>
        <p:spPr>
          <a:xfrm>
            <a:off x="906463" y="1155943"/>
            <a:ext cx="10393361" cy="267417"/>
          </a:xfrm>
          <a:prstGeom prst="rect">
            <a:avLst/>
          </a:prstGeom>
        </p:spPr>
        <p:txBody>
          <a:bodyPr lIns="0" tIns="0" rIns="0" bIns="0"/>
          <a:lstStyle>
            <a:lvl1pPr marL="208026" indent="-208026" defTabSz="832104">
              <a:lnSpc>
                <a:spcPct val="100000"/>
              </a:lnSpc>
              <a:spcBef>
                <a:spcPts val="0"/>
              </a:spcBef>
              <a:buSzTx/>
              <a:buFontTx/>
              <a:buNone/>
              <a:defRPr sz="1820" b="1">
                <a:solidFill>
                  <a:srgbClr val="5C6970"/>
                </a:solidFill>
                <a:latin typeface="Arial"/>
                <a:ea typeface="Arial"/>
                <a:cs typeface="Arial"/>
                <a:sym typeface="Arial"/>
              </a:defRPr>
            </a:lvl1pPr>
          </a:lstStyle>
          <a:p>
            <a:r>
              <a:t>Add subtitle</a:t>
            </a:r>
          </a:p>
        </p:txBody>
      </p:sp>
    </p:spTree>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x">
  <p:cSld name="Title &amp; 2 graphs with text &amp; titles">
    <p:spTree>
      <p:nvGrpSpPr>
        <p:cNvPr id="1" name=""/>
        <p:cNvGrpSpPr/>
        <p:nvPr/>
      </p:nvGrpSpPr>
      <p:grpSpPr>
        <a:xfrm>
          <a:off x="0" y="0"/>
          <a:ext cx="0" cy="0"/>
          <a:chOff x="0" y="0"/>
          <a:chExt cx="0" cy="0"/>
        </a:xfrm>
      </p:grpSpPr>
      <p:sp>
        <p:nvSpPr>
          <p:cNvPr id="495" name="Straight Connector 32"/>
          <p:cNvSpPr/>
          <p:nvPr/>
        </p:nvSpPr>
        <p:spPr>
          <a:xfrm>
            <a:off x="906462" y="6229427"/>
            <a:ext cx="10393363" cy="1"/>
          </a:xfrm>
          <a:prstGeom prst="line">
            <a:avLst/>
          </a:prstGeom>
          <a:ln w="12700">
            <a:solidFill>
              <a:srgbClr val="353E43"/>
            </a:solidFill>
          </a:ln>
        </p:spPr>
        <p:txBody>
          <a:bodyPr lIns="45719" rIns="45719"/>
          <a:lstStyle/>
          <a:p>
            <a:endParaRPr/>
          </a:p>
        </p:txBody>
      </p:sp>
      <p:sp>
        <p:nvSpPr>
          <p:cNvPr id="496" name="Slide Number"/>
          <p:cNvSpPr txBox="1">
            <a:spLocks noGrp="1"/>
          </p:cNvSpPr>
          <p:nvPr>
            <p:ph type="sldNum" sz="quarter" idx="2"/>
          </p:nvPr>
        </p:nvSpPr>
        <p:spPr>
          <a:xfrm>
            <a:off x="6652015" y="6445559"/>
            <a:ext cx="266974" cy="259223"/>
          </a:xfrm>
          <a:prstGeom prst="rect">
            <a:avLst/>
          </a:prstGeom>
        </p:spPr>
        <p:txBody>
          <a:bodyPr lIns="0" tIns="0" rIns="0" bIns="0"/>
          <a:lstStyle>
            <a:lvl1pPr algn="l">
              <a:defRPr sz="1800">
                <a:solidFill>
                  <a:srgbClr val="353E43"/>
                </a:solidFill>
                <a:latin typeface="Arial"/>
                <a:ea typeface="Arial"/>
                <a:cs typeface="Arial"/>
                <a:sym typeface="Arial"/>
              </a:defRPr>
            </a:lvl1pPr>
          </a:lstStyle>
          <a:p>
            <a:fld id="{86CB4B4D-7CA3-9044-876B-883B54F8677D}" type="slidenum">
              <a:t>‹#›</a:t>
            </a:fld>
            <a:endParaRPr/>
          </a:p>
        </p:txBody>
      </p:sp>
      <p:sp>
        <p:nvSpPr>
          <p:cNvPr id="497" name="Straight Connector 18"/>
          <p:cNvSpPr/>
          <p:nvPr/>
        </p:nvSpPr>
        <p:spPr>
          <a:xfrm>
            <a:off x="906462" y="1074694"/>
            <a:ext cx="10393363" cy="1"/>
          </a:xfrm>
          <a:prstGeom prst="line">
            <a:avLst/>
          </a:prstGeom>
          <a:ln w="12700">
            <a:solidFill>
              <a:srgbClr val="5C6970"/>
            </a:solidFill>
          </a:ln>
        </p:spPr>
        <p:txBody>
          <a:bodyPr lIns="45719" rIns="45719"/>
          <a:lstStyle/>
          <a:p>
            <a:endParaRPr/>
          </a:p>
        </p:txBody>
      </p:sp>
      <p:sp>
        <p:nvSpPr>
          <p:cNvPr id="498" name="TextBox 8"/>
          <p:cNvSpPr txBox="1"/>
          <p:nvPr/>
        </p:nvSpPr>
        <p:spPr>
          <a:xfrm>
            <a:off x="906463" y="6511670"/>
            <a:ext cx="4668988"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900">
                <a:solidFill>
                  <a:srgbClr val="5C6970"/>
                </a:solidFill>
                <a:latin typeface="Arial"/>
                <a:ea typeface="Arial"/>
                <a:cs typeface="Arial"/>
                <a:sym typeface="Arial"/>
              </a:defRPr>
            </a:lvl1pPr>
          </a:lstStyle>
          <a:p>
            <a:r>
              <a:t>MAYOR OF LONDON </a:t>
            </a:r>
          </a:p>
        </p:txBody>
      </p:sp>
      <p:sp>
        <p:nvSpPr>
          <p:cNvPr id="499" name="TextBox 9"/>
          <p:cNvSpPr txBox="1"/>
          <p:nvPr/>
        </p:nvSpPr>
        <p:spPr>
          <a:xfrm>
            <a:off x="9623832" y="6511670"/>
            <a:ext cx="1302216"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lgn="r">
              <a:defRPr sz="900">
                <a:solidFill>
                  <a:srgbClr val="5C6970"/>
                </a:solidFill>
                <a:latin typeface="Arial"/>
                <a:ea typeface="Arial"/>
                <a:cs typeface="Arial"/>
                <a:sym typeface="Arial"/>
              </a:defRPr>
            </a:lvl1pPr>
          </a:lstStyle>
          <a:p>
            <a:r>
              <a:t>LONDON ASSEMBLY    </a:t>
            </a:r>
          </a:p>
        </p:txBody>
      </p:sp>
      <p:sp>
        <p:nvSpPr>
          <p:cNvPr id="500" name="Body Level One…"/>
          <p:cNvSpPr txBox="1">
            <a:spLocks noGrp="1"/>
          </p:cNvSpPr>
          <p:nvPr>
            <p:ph type="body" sz="quarter" idx="1" hasCustomPrompt="1"/>
          </p:nvPr>
        </p:nvSpPr>
        <p:spPr>
          <a:xfrm>
            <a:off x="906499" y="1549659"/>
            <a:ext cx="4780278" cy="343162"/>
          </a:xfrm>
          <a:prstGeom prst="rect">
            <a:avLst/>
          </a:prstGeom>
        </p:spPr>
        <p:txBody>
          <a:bodyPr lIns="0" tIns="0" rIns="0" bIns="0"/>
          <a:lstStyle>
            <a:lvl1pPr>
              <a:lnSpc>
                <a:spcPct val="100000"/>
              </a:lnSpc>
              <a:spcBef>
                <a:spcPts val="0"/>
              </a:spcBef>
              <a:buSzTx/>
              <a:buFontTx/>
              <a:buNone/>
              <a:defRPr sz="1600" b="1">
                <a:solidFill>
                  <a:srgbClr val="5C6970"/>
                </a:solidFill>
                <a:latin typeface="Arial"/>
                <a:ea typeface="Arial"/>
                <a:cs typeface="Arial"/>
                <a:sym typeface="Arial"/>
              </a:defRPr>
            </a:lvl1pPr>
            <a:lvl2pPr marL="685800" indent="-228600">
              <a:lnSpc>
                <a:spcPct val="100000"/>
              </a:lnSpc>
              <a:spcBef>
                <a:spcPts val="0"/>
              </a:spcBef>
              <a:buFontTx/>
              <a:defRPr sz="1600" b="1">
                <a:solidFill>
                  <a:srgbClr val="5C6970"/>
                </a:solidFill>
                <a:latin typeface="Arial"/>
                <a:ea typeface="Arial"/>
                <a:cs typeface="Arial"/>
                <a:sym typeface="Arial"/>
              </a:defRPr>
            </a:lvl2pPr>
            <a:lvl3pPr marL="1143000" indent="-228600">
              <a:lnSpc>
                <a:spcPct val="100000"/>
              </a:lnSpc>
              <a:spcBef>
                <a:spcPts val="0"/>
              </a:spcBef>
              <a:buFontTx/>
              <a:defRPr sz="1600" b="1">
                <a:solidFill>
                  <a:srgbClr val="5C6970"/>
                </a:solidFill>
                <a:latin typeface="Arial"/>
                <a:ea typeface="Arial"/>
                <a:cs typeface="Arial"/>
                <a:sym typeface="Arial"/>
              </a:defRPr>
            </a:lvl3pPr>
            <a:lvl4pPr marL="1600200" indent="-228600">
              <a:lnSpc>
                <a:spcPct val="100000"/>
              </a:lnSpc>
              <a:spcBef>
                <a:spcPts val="0"/>
              </a:spcBef>
              <a:buFontTx/>
              <a:defRPr sz="1600" b="1">
                <a:solidFill>
                  <a:srgbClr val="5C6970"/>
                </a:solidFill>
                <a:latin typeface="Arial"/>
                <a:ea typeface="Arial"/>
                <a:cs typeface="Arial"/>
                <a:sym typeface="Arial"/>
              </a:defRPr>
            </a:lvl4pPr>
            <a:lvl5pPr marL="2057400" indent="-228600">
              <a:lnSpc>
                <a:spcPct val="100000"/>
              </a:lnSpc>
              <a:spcBef>
                <a:spcPts val="0"/>
              </a:spcBef>
              <a:buFontTx/>
              <a:defRPr sz="1600" b="1">
                <a:solidFill>
                  <a:srgbClr val="5C6970"/>
                </a:solidFill>
                <a:latin typeface="Arial"/>
                <a:ea typeface="Arial"/>
                <a:cs typeface="Arial"/>
                <a:sym typeface="Arial"/>
              </a:defRPr>
            </a:lvl5pPr>
          </a:lstStyle>
          <a:p>
            <a:r>
              <a:t>Add graph title</a:t>
            </a:r>
          </a:p>
          <a:p>
            <a:pPr lvl="1"/>
            <a:endParaRPr/>
          </a:p>
          <a:p>
            <a:pPr lvl="2"/>
            <a:endParaRPr/>
          </a:p>
          <a:p>
            <a:pPr lvl="3"/>
            <a:endParaRPr/>
          </a:p>
          <a:p>
            <a:pPr lvl="4"/>
            <a:endParaRPr/>
          </a:p>
        </p:txBody>
      </p:sp>
      <p:sp>
        <p:nvSpPr>
          <p:cNvPr id="501" name="Text Placeholder 9"/>
          <p:cNvSpPr>
            <a:spLocks noGrp="1"/>
          </p:cNvSpPr>
          <p:nvPr>
            <p:ph type="body" sz="quarter" idx="21" hasCustomPrompt="1"/>
          </p:nvPr>
        </p:nvSpPr>
        <p:spPr>
          <a:xfrm>
            <a:off x="906499" y="5753422"/>
            <a:ext cx="4780278" cy="167810"/>
          </a:xfrm>
          <a:prstGeom prst="rect">
            <a:avLst/>
          </a:prstGeom>
        </p:spPr>
        <p:txBody>
          <a:bodyPr lIns="0" tIns="0" rIns="0" bIns="0"/>
          <a:lstStyle>
            <a:lvl1pPr>
              <a:lnSpc>
                <a:spcPct val="100000"/>
              </a:lnSpc>
              <a:spcBef>
                <a:spcPts val="0"/>
              </a:spcBef>
              <a:buSzTx/>
              <a:buFontTx/>
              <a:buNone/>
              <a:defRPr sz="900" i="1">
                <a:solidFill>
                  <a:srgbClr val="353E43"/>
                </a:solidFill>
                <a:latin typeface="Arial"/>
                <a:ea typeface="Arial"/>
                <a:cs typeface="Arial"/>
                <a:sym typeface="Arial"/>
              </a:defRPr>
            </a:lvl1pPr>
          </a:lstStyle>
          <a:p>
            <a:r>
              <a:t>Add footnote/source</a:t>
            </a:r>
          </a:p>
        </p:txBody>
      </p:sp>
      <p:sp>
        <p:nvSpPr>
          <p:cNvPr id="502" name="Text Placeholder 3"/>
          <p:cNvSpPr>
            <a:spLocks noGrp="1"/>
          </p:cNvSpPr>
          <p:nvPr>
            <p:ph type="body" sz="quarter" idx="22" hasCustomPrompt="1"/>
          </p:nvPr>
        </p:nvSpPr>
        <p:spPr>
          <a:xfrm>
            <a:off x="906461" y="4544359"/>
            <a:ext cx="4779957" cy="1010462"/>
          </a:xfrm>
          <a:prstGeom prst="rect">
            <a:avLst/>
          </a:prstGeom>
        </p:spPr>
        <p:txBody>
          <a:bodyPr lIns="0" tIns="0" rIns="0" bIns="0"/>
          <a:lstStyle>
            <a:lvl1pPr marL="134937" indent="-134937">
              <a:lnSpc>
                <a:spcPct val="100000"/>
              </a:lnSpc>
              <a:spcBef>
                <a:spcPts val="0"/>
              </a:spcBef>
              <a:defRPr sz="1400">
                <a:solidFill>
                  <a:srgbClr val="5C6970"/>
                </a:solidFill>
                <a:latin typeface="Arial"/>
                <a:ea typeface="Arial"/>
                <a:cs typeface="Arial"/>
                <a:sym typeface="Arial"/>
              </a:defRPr>
            </a:lvl1pPr>
          </a:lstStyle>
          <a:p>
            <a:r>
              <a:t>Add first level body copy</a:t>
            </a:r>
          </a:p>
        </p:txBody>
      </p:sp>
      <p:sp>
        <p:nvSpPr>
          <p:cNvPr id="503" name="Add title"/>
          <p:cNvSpPr txBox="1">
            <a:spLocks noGrp="1"/>
          </p:cNvSpPr>
          <p:nvPr>
            <p:ph type="title" hasCustomPrompt="1"/>
          </p:nvPr>
        </p:nvSpPr>
        <p:spPr>
          <a:xfrm>
            <a:off x="906462" y="506192"/>
            <a:ext cx="10393363" cy="540001"/>
          </a:xfrm>
          <a:prstGeom prst="rect">
            <a:avLst/>
          </a:prstGeom>
        </p:spPr>
        <p:txBody>
          <a:bodyPr lIns="0" tIns="0" rIns="0" bIns="0"/>
          <a:lstStyle>
            <a:lvl1pPr>
              <a:defRPr sz="2800" b="1" cap="all">
                <a:solidFill>
                  <a:srgbClr val="EE266D"/>
                </a:solidFill>
                <a:latin typeface="Arial"/>
                <a:ea typeface="Arial"/>
                <a:cs typeface="Arial"/>
                <a:sym typeface="Arial"/>
              </a:defRPr>
            </a:lvl1pPr>
          </a:lstStyle>
          <a:p>
            <a:r>
              <a:t>Add title</a:t>
            </a:r>
          </a:p>
        </p:txBody>
      </p:sp>
      <p:sp>
        <p:nvSpPr>
          <p:cNvPr id="504" name="Text Placeholder 3"/>
          <p:cNvSpPr>
            <a:spLocks noGrp="1"/>
          </p:cNvSpPr>
          <p:nvPr>
            <p:ph type="body" sz="quarter" idx="23" hasCustomPrompt="1"/>
          </p:nvPr>
        </p:nvSpPr>
        <p:spPr>
          <a:xfrm>
            <a:off x="906463" y="1155943"/>
            <a:ext cx="10393361" cy="267417"/>
          </a:xfrm>
          <a:prstGeom prst="rect">
            <a:avLst/>
          </a:prstGeom>
        </p:spPr>
        <p:txBody>
          <a:bodyPr lIns="0" tIns="0" rIns="0" bIns="0"/>
          <a:lstStyle>
            <a:lvl1pPr marL="208026" indent="-208026" defTabSz="832104">
              <a:lnSpc>
                <a:spcPct val="100000"/>
              </a:lnSpc>
              <a:spcBef>
                <a:spcPts val="0"/>
              </a:spcBef>
              <a:buSzTx/>
              <a:buFontTx/>
              <a:buNone/>
              <a:defRPr sz="1820" b="1">
                <a:solidFill>
                  <a:srgbClr val="5C6970"/>
                </a:solidFill>
                <a:latin typeface="Arial"/>
                <a:ea typeface="Arial"/>
                <a:cs typeface="Arial"/>
                <a:sym typeface="Arial"/>
              </a:defRPr>
            </a:lvl1pPr>
          </a:lstStyle>
          <a:p>
            <a:r>
              <a:t>Add subtitle</a:t>
            </a:r>
          </a:p>
        </p:txBody>
      </p:sp>
      <p:sp>
        <p:nvSpPr>
          <p:cNvPr id="505" name="Text Placeholder 9"/>
          <p:cNvSpPr>
            <a:spLocks noGrp="1"/>
          </p:cNvSpPr>
          <p:nvPr>
            <p:ph type="body" sz="quarter" idx="24" hasCustomPrompt="1"/>
          </p:nvPr>
        </p:nvSpPr>
        <p:spPr>
          <a:xfrm>
            <a:off x="6519899" y="1549659"/>
            <a:ext cx="4780277" cy="343162"/>
          </a:xfrm>
          <a:prstGeom prst="rect">
            <a:avLst/>
          </a:prstGeom>
        </p:spPr>
        <p:txBody>
          <a:bodyPr lIns="0" tIns="0" rIns="0" bIns="0"/>
          <a:lstStyle>
            <a:lvl1pPr>
              <a:lnSpc>
                <a:spcPct val="100000"/>
              </a:lnSpc>
              <a:spcBef>
                <a:spcPts val="0"/>
              </a:spcBef>
              <a:buSzTx/>
              <a:buFontTx/>
              <a:buNone/>
              <a:defRPr sz="1600" b="1">
                <a:solidFill>
                  <a:srgbClr val="5C6970"/>
                </a:solidFill>
                <a:latin typeface="Arial"/>
                <a:ea typeface="Arial"/>
                <a:cs typeface="Arial"/>
                <a:sym typeface="Arial"/>
              </a:defRPr>
            </a:lvl1pPr>
          </a:lstStyle>
          <a:p>
            <a:r>
              <a:t>Add graph title</a:t>
            </a:r>
          </a:p>
        </p:txBody>
      </p:sp>
      <p:sp>
        <p:nvSpPr>
          <p:cNvPr id="506" name="Text Placeholder 9"/>
          <p:cNvSpPr>
            <a:spLocks noGrp="1"/>
          </p:cNvSpPr>
          <p:nvPr>
            <p:ph type="body" sz="quarter" idx="25" hasCustomPrompt="1"/>
          </p:nvPr>
        </p:nvSpPr>
        <p:spPr>
          <a:xfrm>
            <a:off x="6519899" y="5753422"/>
            <a:ext cx="4780277" cy="167810"/>
          </a:xfrm>
          <a:prstGeom prst="rect">
            <a:avLst/>
          </a:prstGeom>
        </p:spPr>
        <p:txBody>
          <a:bodyPr lIns="0" tIns="0" rIns="0" bIns="0"/>
          <a:lstStyle>
            <a:lvl1pPr>
              <a:lnSpc>
                <a:spcPct val="100000"/>
              </a:lnSpc>
              <a:spcBef>
                <a:spcPts val="0"/>
              </a:spcBef>
              <a:buSzTx/>
              <a:buFontTx/>
              <a:buNone/>
              <a:defRPr sz="900" i="1">
                <a:solidFill>
                  <a:srgbClr val="353E43"/>
                </a:solidFill>
                <a:latin typeface="Arial"/>
                <a:ea typeface="Arial"/>
                <a:cs typeface="Arial"/>
                <a:sym typeface="Arial"/>
              </a:defRPr>
            </a:lvl1pPr>
          </a:lstStyle>
          <a:p>
            <a:r>
              <a:t>Add footnote/source</a:t>
            </a:r>
          </a:p>
        </p:txBody>
      </p:sp>
      <p:sp>
        <p:nvSpPr>
          <p:cNvPr id="507" name="Text Placeholder 3"/>
          <p:cNvSpPr>
            <a:spLocks noGrp="1"/>
          </p:cNvSpPr>
          <p:nvPr>
            <p:ph type="body" sz="quarter" idx="26" hasCustomPrompt="1"/>
          </p:nvPr>
        </p:nvSpPr>
        <p:spPr>
          <a:xfrm>
            <a:off x="6519860" y="4544359"/>
            <a:ext cx="4779957" cy="1010462"/>
          </a:xfrm>
          <a:prstGeom prst="rect">
            <a:avLst/>
          </a:prstGeom>
        </p:spPr>
        <p:txBody>
          <a:bodyPr lIns="0" tIns="0" rIns="0" bIns="0"/>
          <a:lstStyle>
            <a:lvl1pPr marL="134937" indent="-134937">
              <a:lnSpc>
                <a:spcPct val="100000"/>
              </a:lnSpc>
              <a:spcBef>
                <a:spcPts val="0"/>
              </a:spcBef>
              <a:defRPr sz="1400">
                <a:solidFill>
                  <a:srgbClr val="5C6970"/>
                </a:solidFill>
                <a:latin typeface="Arial"/>
                <a:ea typeface="Arial"/>
                <a:cs typeface="Arial"/>
                <a:sym typeface="Arial"/>
              </a:defRPr>
            </a:lvl1pPr>
          </a:lstStyle>
          <a:p>
            <a:r>
              <a:t>Add first level body copy</a:t>
            </a:r>
          </a:p>
        </p:txBody>
      </p:sp>
    </p:spTree>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x">
  <p:cSld name="Title, text box &amp; graph with titles">
    <p:spTree>
      <p:nvGrpSpPr>
        <p:cNvPr id="1" name=""/>
        <p:cNvGrpSpPr/>
        <p:nvPr/>
      </p:nvGrpSpPr>
      <p:grpSpPr>
        <a:xfrm>
          <a:off x="0" y="0"/>
          <a:ext cx="0" cy="0"/>
          <a:chOff x="0" y="0"/>
          <a:chExt cx="0" cy="0"/>
        </a:xfrm>
      </p:grpSpPr>
      <p:sp>
        <p:nvSpPr>
          <p:cNvPr id="514" name="Straight Connector 32"/>
          <p:cNvSpPr/>
          <p:nvPr/>
        </p:nvSpPr>
        <p:spPr>
          <a:xfrm>
            <a:off x="906462" y="6229427"/>
            <a:ext cx="10393363" cy="1"/>
          </a:xfrm>
          <a:prstGeom prst="line">
            <a:avLst/>
          </a:prstGeom>
          <a:ln w="12700">
            <a:solidFill>
              <a:srgbClr val="353E43"/>
            </a:solidFill>
          </a:ln>
        </p:spPr>
        <p:txBody>
          <a:bodyPr lIns="45719" rIns="45719"/>
          <a:lstStyle/>
          <a:p>
            <a:endParaRPr/>
          </a:p>
        </p:txBody>
      </p:sp>
      <p:sp>
        <p:nvSpPr>
          <p:cNvPr id="515" name="Slide Number"/>
          <p:cNvSpPr txBox="1">
            <a:spLocks noGrp="1"/>
          </p:cNvSpPr>
          <p:nvPr>
            <p:ph type="sldNum" sz="quarter" idx="2"/>
          </p:nvPr>
        </p:nvSpPr>
        <p:spPr>
          <a:xfrm>
            <a:off x="6652015" y="6445559"/>
            <a:ext cx="266974" cy="259223"/>
          </a:xfrm>
          <a:prstGeom prst="rect">
            <a:avLst/>
          </a:prstGeom>
        </p:spPr>
        <p:txBody>
          <a:bodyPr lIns="0" tIns="0" rIns="0" bIns="0"/>
          <a:lstStyle>
            <a:lvl1pPr algn="l">
              <a:defRPr sz="1800">
                <a:solidFill>
                  <a:srgbClr val="353E43"/>
                </a:solidFill>
                <a:latin typeface="Arial"/>
                <a:ea typeface="Arial"/>
                <a:cs typeface="Arial"/>
                <a:sym typeface="Arial"/>
              </a:defRPr>
            </a:lvl1pPr>
          </a:lstStyle>
          <a:p>
            <a:fld id="{86CB4B4D-7CA3-9044-876B-883B54F8677D}" type="slidenum">
              <a:t>‹#›</a:t>
            </a:fld>
            <a:endParaRPr/>
          </a:p>
        </p:txBody>
      </p:sp>
      <p:sp>
        <p:nvSpPr>
          <p:cNvPr id="516" name="Straight Connector 18"/>
          <p:cNvSpPr/>
          <p:nvPr/>
        </p:nvSpPr>
        <p:spPr>
          <a:xfrm>
            <a:off x="906462" y="1074694"/>
            <a:ext cx="10393363" cy="1"/>
          </a:xfrm>
          <a:prstGeom prst="line">
            <a:avLst/>
          </a:prstGeom>
          <a:ln w="12700">
            <a:solidFill>
              <a:srgbClr val="5C6970"/>
            </a:solidFill>
          </a:ln>
        </p:spPr>
        <p:txBody>
          <a:bodyPr lIns="45719" rIns="45719"/>
          <a:lstStyle/>
          <a:p>
            <a:endParaRPr/>
          </a:p>
        </p:txBody>
      </p:sp>
      <p:sp>
        <p:nvSpPr>
          <p:cNvPr id="517" name="TextBox 8"/>
          <p:cNvSpPr txBox="1"/>
          <p:nvPr/>
        </p:nvSpPr>
        <p:spPr>
          <a:xfrm>
            <a:off x="906463" y="6511670"/>
            <a:ext cx="4668988"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900">
                <a:solidFill>
                  <a:srgbClr val="5C6970"/>
                </a:solidFill>
                <a:latin typeface="Arial"/>
                <a:ea typeface="Arial"/>
                <a:cs typeface="Arial"/>
                <a:sym typeface="Arial"/>
              </a:defRPr>
            </a:lvl1pPr>
          </a:lstStyle>
          <a:p>
            <a:r>
              <a:t>MAYOR OF LONDON </a:t>
            </a:r>
          </a:p>
        </p:txBody>
      </p:sp>
      <p:sp>
        <p:nvSpPr>
          <p:cNvPr id="518" name="TextBox 9"/>
          <p:cNvSpPr txBox="1"/>
          <p:nvPr/>
        </p:nvSpPr>
        <p:spPr>
          <a:xfrm>
            <a:off x="9623832" y="6511670"/>
            <a:ext cx="1302216"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lgn="r">
              <a:defRPr sz="900">
                <a:solidFill>
                  <a:srgbClr val="5C6970"/>
                </a:solidFill>
                <a:latin typeface="Arial"/>
                <a:ea typeface="Arial"/>
                <a:cs typeface="Arial"/>
                <a:sym typeface="Arial"/>
              </a:defRPr>
            </a:lvl1pPr>
          </a:lstStyle>
          <a:p>
            <a:r>
              <a:t>LONDON ASSEMBLY    </a:t>
            </a:r>
          </a:p>
        </p:txBody>
      </p:sp>
      <p:sp>
        <p:nvSpPr>
          <p:cNvPr id="519" name="Body Level One…"/>
          <p:cNvSpPr txBox="1">
            <a:spLocks noGrp="1"/>
          </p:cNvSpPr>
          <p:nvPr>
            <p:ph type="body" sz="quarter" idx="1" hasCustomPrompt="1"/>
          </p:nvPr>
        </p:nvSpPr>
        <p:spPr>
          <a:xfrm>
            <a:off x="906462" y="1559934"/>
            <a:ext cx="4784890" cy="343162"/>
          </a:xfrm>
          <a:prstGeom prst="rect">
            <a:avLst/>
          </a:prstGeom>
        </p:spPr>
        <p:txBody>
          <a:bodyPr lIns="0" tIns="0" rIns="0" bIns="0"/>
          <a:lstStyle>
            <a:lvl1pPr>
              <a:lnSpc>
                <a:spcPct val="100000"/>
              </a:lnSpc>
              <a:spcBef>
                <a:spcPts val="0"/>
              </a:spcBef>
              <a:buSzTx/>
              <a:buFontTx/>
              <a:buNone/>
              <a:defRPr sz="1600" b="1">
                <a:solidFill>
                  <a:srgbClr val="5C6970"/>
                </a:solidFill>
                <a:latin typeface="Arial"/>
                <a:ea typeface="Arial"/>
                <a:cs typeface="Arial"/>
                <a:sym typeface="Arial"/>
              </a:defRPr>
            </a:lvl1pPr>
            <a:lvl2pPr marL="685800" indent="-228600">
              <a:lnSpc>
                <a:spcPct val="100000"/>
              </a:lnSpc>
              <a:spcBef>
                <a:spcPts val="0"/>
              </a:spcBef>
              <a:buFontTx/>
              <a:defRPr sz="1600" b="1">
                <a:solidFill>
                  <a:srgbClr val="5C6970"/>
                </a:solidFill>
                <a:latin typeface="Arial"/>
                <a:ea typeface="Arial"/>
                <a:cs typeface="Arial"/>
                <a:sym typeface="Arial"/>
              </a:defRPr>
            </a:lvl2pPr>
            <a:lvl3pPr marL="1143000" indent="-228600">
              <a:lnSpc>
                <a:spcPct val="100000"/>
              </a:lnSpc>
              <a:spcBef>
                <a:spcPts val="0"/>
              </a:spcBef>
              <a:buFontTx/>
              <a:defRPr sz="1600" b="1">
                <a:solidFill>
                  <a:srgbClr val="5C6970"/>
                </a:solidFill>
                <a:latin typeface="Arial"/>
                <a:ea typeface="Arial"/>
                <a:cs typeface="Arial"/>
                <a:sym typeface="Arial"/>
              </a:defRPr>
            </a:lvl3pPr>
            <a:lvl4pPr marL="1600200" indent="-228600">
              <a:lnSpc>
                <a:spcPct val="100000"/>
              </a:lnSpc>
              <a:spcBef>
                <a:spcPts val="0"/>
              </a:spcBef>
              <a:buFontTx/>
              <a:defRPr sz="1600" b="1">
                <a:solidFill>
                  <a:srgbClr val="5C6970"/>
                </a:solidFill>
                <a:latin typeface="Arial"/>
                <a:ea typeface="Arial"/>
                <a:cs typeface="Arial"/>
                <a:sym typeface="Arial"/>
              </a:defRPr>
            </a:lvl4pPr>
            <a:lvl5pPr marL="2057400" indent="-228600">
              <a:lnSpc>
                <a:spcPct val="100000"/>
              </a:lnSpc>
              <a:spcBef>
                <a:spcPts val="0"/>
              </a:spcBef>
              <a:buFontTx/>
              <a:defRPr sz="1600" b="1">
                <a:solidFill>
                  <a:srgbClr val="5C6970"/>
                </a:solidFill>
                <a:latin typeface="Arial"/>
                <a:ea typeface="Arial"/>
                <a:cs typeface="Arial"/>
                <a:sym typeface="Arial"/>
              </a:defRPr>
            </a:lvl5pPr>
          </a:lstStyle>
          <a:p>
            <a:r>
              <a:t>Add title</a:t>
            </a:r>
          </a:p>
          <a:p>
            <a:pPr lvl="1"/>
            <a:endParaRPr/>
          </a:p>
          <a:p>
            <a:pPr lvl="2"/>
            <a:endParaRPr/>
          </a:p>
          <a:p>
            <a:pPr lvl="3"/>
            <a:endParaRPr/>
          </a:p>
          <a:p>
            <a:pPr lvl="4"/>
            <a:endParaRPr/>
          </a:p>
        </p:txBody>
      </p:sp>
      <p:sp>
        <p:nvSpPr>
          <p:cNvPr id="520" name="Text Placeholder 9"/>
          <p:cNvSpPr>
            <a:spLocks noGrp="1"/>
          </p:cNvSpPr>
          <p:nvPr>
            <p:ph type="body" sz="quarter" idx="21" hasCustomPrompt="1"/>
          </p:nvPr>
        </p:nvSpPr>
        <p:spPr>
          <a:xfrm>
            <a:off x="6358058" y="1559934"/>
            <a:ext cx="4942092" cy="343162"/>
          </a:xfrm>
          <a:prstGeom prst="rect">
            <a:avLst/>
          </a:prstGeom>
        </p:spPr>
        <p:txBody>
          <a:bodyPr lIns="0" tIns="0" rIns="0" bIns="0"/>
          <a:lstStyle>
            <a:lvl1pPr>
              <a:lnSpc>
                <a:spcPct val="100000"/>
              </a:lnSpc>
              <a:spcBef>
                <a:spcPts val="0"/>
              </a:spcBef>
              <a:buSzTx/>
              <a:buFontTx/>
              <a:buNone/>
              <a:defRPr sz="1600" b="1">
                <a:solidFill>
                  <a:srgbClr val="5C6970"/>
                </a:solidFill>
                <a:latin typeface="Arial"/>
                <a:ea typeface="Arial"/>
                <a:cs typeface="Arial"/>
                <a:sym typeface="Arial"/>
              </a:defRPr>
            </a:lvl1pPr>
          </a:lstStyle>
          <a:p>
            <a:r>
              <a:t>Add graph title</a:t>
            </a:r>
          </a:p>
        </p:txBody>
      </p:sp>
      <p:sp>
        <p:nvSpPr>
          <p:cNvPr id="521" name="Text Placeholder 9"/>
          <p:cNvSpPr>
            <a:spLocks noGrp="1"/>
          </p:cNvSpPr>
          <p:nvPr>
            <p:ph type="body" sz="quarter" idx="22" hasCustomPrompt="1"/>
          </p:nvPr>
        </p:nvSpPr>
        <p:spPr>
          <a:xfrm>
            <a:off x="6358058" y="5757371"/>
            <a:ext cx="4941767" cy="242104"/>
          </a:xfrm>
          <a:prstGeom prst="rect">
            <a:avLst/>
          </a:prstGeom>
        </p:spPr>
        <p:txBody>
          <a:bodyPr lIns="0" tIns="0" rIns="0" bIns="0"/>
          <a:lstStyle>
            <a:lvl1pPr>
              <a:lnSpc>
                <a:spcPct val="100000"/>
              </a:lnSpc>
              <a:spcBef>
                <a:spcPts val="0"/>
              </a:spcBef>
              <a:buSzTx/>
              <a:buFontTx/>
              <a:buNone/>
              <a:defRPr sz="900" i="1">
                <a:solidFill>
                  <a:srgbClr val="353E43"/>
                </a:solidFill>
                <a:latin typeface="Arial"/>
                <a:ea typeface="Arial"/>
                <a:cs typeface="Arial"/>
                <a:sym typeface="Arial"/>
              </a:defRPr>
            </a:lvl1pPr>
          </a:lstStyle>
          <a:p>
            <a:r>
              <a:t>Add footnote/source</a:t>
            </a:r>
          </a:p>
        </p:txBody>
      </p:sp>
      <p:sp>
        <p:nvSpPr>
          <p:cNvPr id="522" name="Add title"/>
          <p:cNvSpPr txBox="1">
            <a:spLocks noGrp="1"/>
          </p:cNvSpPr>
          <p:nvPr>
            <p:ph type="title" hasCustomPrompt="1"/>
          </p:nvPr>
        </p:nvSpPr>
        <p:spPr>
          <a:xfrm>
            <a:off x="906462" y="506192"/>
            <a:ext cx="10393363" cy="540001"/>
          </a:xfrm>
          <a:prstGeom prst="rect">
            <a:avLst/>
          </a:prstGeom>
        </p:spPr>
        <p:txBody>
          <a:bodyPr lIns="0" tIns="0" rIns="0" bIns="0"/>
          <a:lstStyle>
            <a:lvl1pPr>
              <a:defRPr sz="2800" b="1" cap="all">
                <a:solidFill>
                  <a:srgbClr val="EE266D"/>
                </a:solidFill>
                <a:latin typeface="Arial"/>
                <a:ea typeface="Arial"/>
                <a:cs typeface="Arial"/>
                <a:sym typeface="Arial"/>
              </a:defRPr>
            </a:lvl1pPr>
          </a:lstStyle>
          <a:p>
            <a:r>
              <a:t>Add title</a:t>
            </a:r>
          </a:p>
        </p:txBody>
      </p:sp>
      <p:sp>
        <p:nvSpPr>
          <p:cNvPr id="523" name="Text Placeholder 3"/>
          <p:cNvSpPr>
            <a:spLocks noGrp="1"/>
          </p:cNvSpPr>
          <p:nvPr>
            <p:ph type="body" sz="quarter" idx="23" hasCustomPrompt="1"/>
          </p:nvPr>
        </p:nvSpPr>
        <p:spPr>
          <a:xfrm>
            <a:off x="906463" y="1155943"/>
            <a:ext cx="10393361" cy="267417"/>
          </a:xfrm>
          <a:prstGeom prst="rect">
            <a:avLst/>
          </a:prstGeom>
        </p:spPr>
        <p:txBody>
          <a:bodyPr lIns="0" tIns="0" rIns="0" bIns="0"/>
          <a:lstStyle>
            <a:lvl1pPr marL="208026" indent="-208026" defTabSz="832104">
              <a:lnSpc>
                <a:spcPct val="100000"/>
              </a:lnSpc>
              <a:spcBef>
                <a:spcPts val="0"/>
              </a:spcBef>
              <a:buSzTx/>
              <a:buFontTx/>
              <a:buNone/>
              <a:defRPr sz="1820" b="1">
                <a:solidFill>
                  <a:srgbClr val="5C6970"/>
                </a:solidFill>
                <a:latin typeface="Arial"/>
                <a:ea typeface="Arial"/>
                <a:cs typeface="Arial"/>
                <a:sym typeface="Arial"/>
              </a:defRPr>
            </a:lvl1pPr>
          </a:lstStyle>
          <a:p>
            <a:r>
              <a:t>Add subtitle</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48"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9"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50" name="Text Placeholder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
  <p:cSld name="Title, subtitle text &amp; table">
    <p:spTree>
      <p:nvGrpSpPr>
        <p:cNvPr id="1" name=""/>
        <p:cNvGrpSpPr/>
        <p:nvPr/>
      </p:nvGrpSpPr>
      <p:grpSpPr>
        <a:xfrm>
          <a:off x="0" y="0"/>
          <a:ext cx="0" cy="0"/>
          <a:chOff x="0" y="0"/>
          <a:chExt cx="0" cy="0"/>
        </a:xfrm>
      </p:grpSpPr>
      <p:sp>
        <p:nvSpPr>
          <p:cNvPr id="530" name="Straight Connector 32"/>
          <p:cNvSpPr/>
          <p:nvPr/>
        </p:nvSpPr>
        <p:spPr>
          <a:xfrm>
            <a:off x="906462" y="6229427"/>
            <a:ext cx="10393363" cy="1"/>
          </a:xfrm>
          <a:prstGeom prst="line">
            <a:avLst/>
          </a:prstGeom>
          <a:ln w="12700">
            <a:solidFill>
              <a:srgbClr val="353E43"/>
            </a:solidFill>
          </a:ln>
        </p:spPr>
        <p:txBody>
          <a:bodyPr lIns="45719" rIns="45719"/>
          <a:lstStyle/>
          <a:p>
            <a:endParaRPr/>
          </a:p>
        </p:txBody>
      </p:sp>
      <p:sp>
        <p:nvSpPr>
          <p:cNvPr id="531" name="Slide Number"/>
          <p:cNvSpPr txBox="1">
            <a:spLocks noGrp="1"/>
          </p:cNvSpPr>
          <p:nvPr>
            <p:ph type="sldNum" sz="quarter" idx="2"/>
          </p:nvPr>
        </p:nvSpPr>
        <p:spPr>
          <a:xfrm>
            <a:off x="6652015" y="6445559"/>
            <a:ext cx="266974" cy="259223"/>
          </a:xfrm>
          <a:prstGeom prst="rect">
            <a:avLst/>
          </a:prstGeom>
        </p:spPr>
        <p:txBody>
          <a:bodyPr lIns="0" tIns="0" rIns="0" bIns="0"/>
          <a:lstStyle>
            <a:lvl1pPr algn="l">
              <a:defRPr sz="1800">
                <a:solidFill>
                  <a:srgbClr val="353E43"/>
                </a:solidFill>
                <a:latin typeface="Arial"/>
                <a:ea typeface="Arial"/>
                <a:cs typeface="Arial"/>
                <a:sym typeface="Arial"/>
              </a:defRPr>
            </a:lvl1pPr>
          </a:lstStyle>
          <a:p>
            <a:fld id="{86CB4B4D-7CA3-9044-876B-883B54F8677D}" type="slidenum">
              <a:t>‹#›</a:t>
            </a:fld>
            <a:endParaRPr/>
          </a:p>
        </p:txBody>
      </p:sp>
      <p:sp>
        <p:nvSpPr>
          <p:cNvPr id="532" name="Straight Connector 18"/>
          <p:cNvSpPr/>
          <p:nvPr/>
        </p:nvSpPr>
        <p:spPr>
          <a:xfrm>
            <a:off x="906462" y="1074694"/>
            <a:ext cx="10393363" cy="1"/>
          </a:xfrm>
          <a:prstGeom prst="line">
            <a:avLst/>
          </a:prstGeom>
          <a:ln w="12700">
            <a:solidFill>
              <a:srgbClr val="5C6970"/>
            </a:solidFill>
          </a:ln>
        </p:spPr>
        <p:txBody>
          <a:bodyPr lIns="45719" rIns="45719"/>
          <a:lstStyle/>
          <a:p>
            <a:endParaRPr/>
          </a:p>
        </p:txBody>
      </p:sp>
      <p:sp>
        <p:nvSpPr>
          <p:cNvPr id="533" name="TextBox 8"/>
          <p:cNvSpPr txBox="1"/>
          <p:nvPr/>
        </p:nvSpPr>
        <p:spPr>
          <a:xfrm>
            <a:off x="906463" y="6511670"/>
            <a:ext cx="4668988"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900">
                <a:solidFill>
                  <a:srgbClr val="5C6970"/>
                </a:solidFill>
                <a:latin typeface="Arial"/>
                <a:ea typeface="Arial"/>
                <a:cs typeface="Arial"/>
                <a:sym typeface="Arial"/>
              </a:defRPr>
            </a:lvl1pPr>
          </a:lstStyle>
          <a:p>
            <a:r>
              <a:t>MAYOR OF LONDON </a:t>
            </a:r>
          </a:p>
        </p:txBody>
      </p:sp>
      <p:sp>
        <p:nvSpPr>
          <p:cNvPr id="534" name="TextBox 9"/>
          <p:cNvSpPr txBox="1"/>
          <p:nvPr/>
        </p:nvSpPr>
        <p:spPr>
          <a:xfrm>
            <a:off x="9623832" y="6511670"/>
            <a:ext cx="1302216"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lgn="r">
              <a:defRPr sz="900">
                <a:solidFill>
                  <a:srgbClr val="5C6970"/>
                </a:solidFill>
                <a:latin typeface="Arial"/>
                <a:ea typeface="Arial"/>
                <a:cs typeface="Arial"/>
                <a:sym typeface="Arial"/>
              </a:defRPr>
            </a:lvl1pPr>
          </a:lstStyle>
          <a:p>
            <a:r>
              <a:t>LONDON ASSEMBLY    </a:t>
            </a:r>
          </a:p>
        </p:txBody>
      </p:sp>
      <p:sp>
        <p:nvSpPr>
          <p:cNvPr id="535" name="Body Level One…"/>
          <p:cNvSpPr txBox="1">
            <a:spLocks noGrp="1"/>
          </p:cNvSpPr>
          <p:nvPr>
            <p:ph type="body" sz="quarter" idx="1" hasCustomPrompt="1"/>
          </p:nvPr>
        </p:nvSpPr>
        <p:spPr>
          <a:xfrm>
            <a:off x="906462" y="1592262"/>
            <a:ext cx="2972203" cy="4265614"/>
          </a:xfrm>
          <a:prstGeom prst="rect">
            <a:avLst/>
          </a:prstGeom>
        </p:spPr>
        <p:txBody>
          <a:bodyPr lIns="0" tIns="0" rIns="0" bIns="0"/>
          <a:lstStyle>
            <a:lvl1pPr>
              <a:lnSpc>
                <a:spcPct val="100000"/>
              </a:lnSpc>
              <a:spcBef>
                <a:spcPts val="0"/>
              </a:spcBef>
              <a:defRPr sz="1600">
                <a:solidFill>
                  <a:srgbClr val="5C6970"/>
                </a:solidFill>
                <a:latin typeface="Arial"/>
                <a:ea typeface="Arial"/>
                <a:cs typeface="Arial"/>
                <a:sym typeface="Arial"/>
              </a:defRPr>
            </a:lvl1pPr>
            <a:lvl2pPr marL="685800" indent="-228600">
              <a:lnSpc>
                <a:spcPct val="100000"/>
              </a:lnSpc>
              <a:spcBef>
                <a:spcPts val="0"/>
              </a:spcBef>
              <a:defRPr sz="1600">
                <a:solidFill>
                  <a:srgbClr val="5C6970"/>
                </a:solidFill>
                <a:latin typeface="Arial"/>
                <a:ea typeface="Arial"/>
                <a:cs typeface="Arial"/>
                <a:sym typeface="Arial"/>
              </a:defRPr>
            </a:lvl2pPr>
            <a:lvl3pPr marL="1143000" indent="-228600">
              <a:lnSpc>
                <a:spcPct val="100000"/>
              </a:lnSpc>
              <a:spcBef>
                <a:spcPts val="0"/>
              </a:spcBef>
              <a:defRPr sz="1600">
                <a:solidFill>
                  <a:srgbClr val="5C6970"/>
                </a:solidFill>
                <a:latin typeface="Arial"/>
                <a:ea typeface="Arial"/>
                <a:cs typeface="Arial"/>
                <a:sym typeface="Arial"/>
              </a:defRPr>
            </a:lvl3pPr>
            <a:lvl4pPr marL="1600200" indent="-228600">
              <a:lnSpc>
                <a:spcPct val="100000"/>
              </a:lnSpc>
              <a:spcBef>
                <a:spcPts val="0"/>
              </a:spcBef>
              <a:defRPr sz="1600">
                <a:solidFill>
                  <a:srgbClr val="5C6970"/>
                </a:solidFill>
                <a:latin typeface="Arial"/>
                <a:ea typeface="Arial"/>
                <a:cs typeface="Arial"/>
                <a:sym typeface="Arial"/>
              </a:defRPr>
            </a:lvl4pPr>
            <a:lvl5pPr marL="2057400" indent="-228600">
              <a:lnSpc>
                <a:spcPct val="100000"/>
              </a:lnSpc>
              <a:spcBef>
                <a:spcPts val="0"/>
              </a:spcBef>
              <a:defRPr sz="1600">
                <a:solidFill>
                  <a:srgbClr val="5C6970"/>
                </a:solidFill>
                <a:latin typeface="Arial"/>
                <a:ea typeface="Arial"/>
                <a:cs typeface="Arial"/>
                <a:sym typeface="Arial"/>
              </a:defRPr>
            </a:lvl5pPr>
          </a:lstStyle>
          <a:p>
            <a:r>
              <a:t>Add first level body copy</a:t>
            </a:r>
          </a:p>
          <a:p>
            <a:pPr lvl="1"/>
            <a:endParaRPr/>
          </a:p>
          <a:p>
            <a:pPr lvl="2"/>
            <a:endParaRPr/>
          </a:p>
          <a:p>
            <a:pPr lvl="3"/>
            <a:endParaRPr/>
          </a:p>
          <a:p>
            <a:pPr lvl="4"/>
            <a:endParaRPr/>
          </a:p>
        </p:txBody>
      </p:sp>
      <p:sp>
        <p:nvSpPr>
          <p:cNvPr id="536" name="Add title"/>
          <p:cNvSpPr txBox="1">
            <a:spLocks noGrp="1"/>
          </p:cNvSpPr>
          <p:nvPr>
            <p:ph type="title" hasCustomPrompt="1"/>
          </p:nvPr>
        </p:nvSpPr>
        <p:spPr>
          <a:xfrm>
            <a:off x="906462" y="506192"/>
            <a:ext cx="10393363" cy="540001"/>
          </a:xfrm>
          <a:prstGeom prst="rect">
            <a:avLst/>
          </a:prstGeom>
        </p:spPr>
        <p:txBody>
          <a:bodyPr lIns="0" tIns="0" rIns="0" bIns="0"/>
          <a:lstStyle>
            <a:lvl1pPr>
              <a:defRPr sz="2800" b="1" cap="all">
                <a:solidFill>
                  <a:srgbClr val="EE266D"/>
                </a:solidFill>
                <a:latin typeface="Arial"/>
                <a:ea typeface="Arial"/>
                <a:cs typeface="Arial"/>
                <a:sym typeface="Arial"/>
              </a:defRPr>
            </a:lvl1pPr>
          </a:lstStyle>
          <a:p>
            <a:r>
              <a:t>Add title</a:t>
            </a:r>
          </a:p>
        </p:txBody>
      </p:sp>
      <p:sp>
        <p:nvSpPr>
          <p:cNvPr id="537" name="Text Placeholder 3"/>
          <p:cNvSpPr>
            <a:spLocks noGrp="1"/>
          </p:cNvSpPr>
          <p:nvPr>
            <p:ph type="body" sz="quarter" idx="21" hasCustomPrompt="1"/>
          </p:nvPr>
        </p:nvSpPr>
        <p:spPr>
          <a:xfrm>
            <a:off x="906463" y="1155943"/>
            <a:ext cx="10393361" cy="267417"/>
          </a:xfrm>
          <a:prstGeom prst="rect">
            <a:avLst/>
          </a:prstGeom>
        </p:spPr>
        <p:txBody>
          <a:bodyPr lIns="0" tIns="0" rIns="0" bIns="0"/>
          <a:lstStyle>
            <a:lvl1pPr marL="208026" indent="-208026" defTabSz="832104">
              <a:lnSpc>
                <a:spcPct val="100000"/>
              </a:lnSpc>
              <a:spcBef>
                <a:spcPts val="0"/>
              </a:spcBef>
              <a:buSzTx/>
              <a:buFontTx/>
              <a:buNone/>
              <a:defRPr sz="1820" b="1">
                <a:solidFill>
                  <a:srgbClr val="5C6970"/>
                </a:solidFill>
                <a:latin typeface="Arial"/>
                <a:ea typeface="Arial"/>
                <a:cs typeface="Arial"/>
                <a:sym typeface="Arial"/>
              </a:defRPr>
            </a:lvl1pPr>
          </a:lstStyle>
          <a:p>
            <a:r>
              <a:t>Add subtitle</a:t>
            </a:r>
          </a:p>
        </p:txBody>
      </p:sp>
    </p:spTree>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x">
  <p:cSld name="Title, subtitle &amp; table">
    <p:spTree>
      <p:nvGrpSpPr>
        <p:cNvPr id="1" name=""/>
        <p:cNvGrpSpPr/>
        <p:nvPr/>
      </p:nvGrpSpPr>
      <p:grpSpPr>
        <a:xfrm>
          <a:off x="0" y="0"/>
          <a:ext cx="0" cy="0"/>
          <a:chOff x="0" y="0"/>
          <a:chExt cx="0" cy="0"/>
        </a:xfrm>
      </p:grpSpPr>
      <p:sp>
        <p:nvSpPr>
          <p:cNvPr id="544" name="Straight Connector 32"/>
          <p:cNvSpPr/>
          <p:nvPr/>
        </p:nvSpPr>
        <p:spPr>
          <a:xfrm>
            <a:off x="906462" y="6229427"/>
            <a:ext cx="10393363" cy="1"/>
          </a:xfrm>
          <a:prstGeom prst="line">
            <a:avLst/>
          </a:prstGeom>
          <a:ln w="12700">
            <a:solidFill>
              <a:srgbClr val="353E43"/>
            </a:solidFill>
          </a:ln>
        </p:spPr>
        <p:txBody>
          <a:bodyPr lIns="45719" rIns="45719"/>
          <a:lstStyle/>
          <a:p>
            <a:endParaRPr/>
          </a:p>
        </p:txBody>
      </p:sp>
      <p:sp>
        <p:nvSpPr>
          <p:cNvPr id="545" name="Slide Number"/>
          <p:cNvSpPr txBox="1">
            <a:spLocks noGrp="1"/>
          </p:cNvSpPr>
          <p:nvPr>
            <p:ph type="sldNum" sz="quarter" idx="2"/>
          </p:nvPr>
        </p:nvSpPr>
        <p:spPr>
          <a:xfrm>
            <a:off x="6652015" y="6445559"/>
            <a:ext cx="266974" cy="259223"/>
          </a:xfrm>
          <a:prstGeom prst="rect">
            <a:avLst/>
          </a:prstGeom>
        </p:spPr>
        <p:txBody>
          <a:bodyPr lIns="0" tIns="0" rIns="0" bIns="0"/>
          <a:lstStyle>
            <a:lvl1pPr algn="l">
              <a:defRPr sz="1800">
                <a:solidFill>
                  <a:srgbClr val="353E43"/>
                </a:solidFill>
                <a:latin typeface="Arial"/>
                <a:ea typeface="Arial"/>
                <a:cs typeface="Arial"/>
                <a:sym typeface="Arial"/>
              </a:defRPr>
            </a:lvl1pPr>
          </a:lstStyle>
          <a:p>
            <a:fld id="{86CB4B4D-7CA3-9044-876B-883B54F8677D}" type="slidenum">
              <a:t>‹#›</a:t>
            </a:fld>
            <a:endParaRPr/>
          </a:p>
        </p:txBody>
      </p:sp>
      <p:sp>
        <p:nvSpPr>
          <p:cNvPr id="546" name="Straight Connector 18"/>
          <p:cNvSpPr/>
          <p:nvPr/>
        </p:nvSpPr>
        <p:spPr>
          <a:xfrm>
            <a:off x="906462" y="1074694"/>
            <a:ext cx="10393363" cy="1"/>
          </a:xfrm>
          <a:prstGeom prst="line">
            <a:avLst/>
          </a:prstGeom>
          <a:ln w="12700">
            <a:solidFill>
              <a:srgbClr val="5C6970"/>
            </a:solidFill>
          </a:ln>
        </p:spPr>
        <p:txBody>
          <a:bodyPr lIns="45719" rIns="45719"/>
          <a:lstStyle/>
          <a:p>
            <a:endParaRPr/>
          </a:p>
        </p:txBody>
      </p:sp>
      <p:sp>
        <p:nvSpPr>
          <p:cNvPr id="547" name="TextBox 8"/>
          <p:cNvSpPr txBox="1"/>
          <p:nvPr/>
        </p:nvSpPr>
        <p:spPr>
          <a:xfrm>
            <a:off x="906463" y="6511670"/>
            <a:ext cx="4668988"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900">
                <a:solidFill>
                  <a:srgbClr val="5C6970"/>
                </a:solidFill>
                <a:latin typeface="Arial"/>
                <a:ea typeface="Arial"/>
                <a:cs typeface="Arial"/>
                <a:sym typeface="Arial"/>
              </a:defRPr>
            </a:lvl1pPr>
          </a:lstStyle>
          <a:p>
            <a:r>
              <a:t>MAYOR OF LONDON </a:t>
            </a:r>
          </a:p>
        </p:txBody>
      </p:sp>
      <p:sp>
        <p:nvSpPr>
          <p:cNvPr id="548" name="TextBox 9"/>
          <p:cNvSpPr txBox="1"/>
          <p:nvPr/>
        </p:nvSpPr>
        <p:spPr>
          <a:xfrm>
            <a:off x="9623832" y="6511670"/>
            <a:ext cx="1302216"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lgn="r">
              <a:defRPr sz="900">
                <a:solidFill>
                  <a:srgbClr val="5C6970"/>
                </a:solidFill>
                <a:latin typeface="Arial"/>
                <a:ea typeface="Arial"/>
                <a:cs typeface="Arial"/>
                <a:sym typeface="Arial"/>
              </a:defRPr>
            </a:lvl1pPr>
          </a:lstStyle>
          <a:p>
            <a:r>
              <a:t>LONDON ASSEMBLY    </a:t>
            </a:r>
          </a:p>
        </p:txBody>
      </p:sp>
      <p:sp>
        <p:nvSpPr>
          <p:cNvPr id="549" name="Add title"/>
          <p:cNvSpPr txBox="1">
            <a:spLocks noGrp="1"/>
          </p:cNvSpPr>
          <p:nvPr>
            <p:ph type="title" hasCustomPrompt="1"/>
          </p:nvPr>
        </p:nvSpPr>
        <p:spPr>
          <a:xfrm>
            <a:off x="906462" y="506192"/>
            <a:ext cx="10393363" cy="540001"/>
          </a:xfrm>
          <a:prstGeom prst="rect">
            <a:avLst/>
          </a:prstGeom>
        </p:spPr>
        <p:txBody>
          <a:bodyPr lIns="0" tIns="0" rIns="0" bIns="0"/>
          <a:lstStyle>
            <a:lvl1pPr>
              <a:defRPr sz="2800" b="1" cap="all">
                <a:solidFill>
                  <a:srgbClr val="EE266D"/>
                </a:solidFill>
                <a:latin typeface="Arial"/>
                <a:ea typeface="Arial"/>
                <a:cs typeface="Arial"/>
                <a:sym typeface="Arial"/>
              </a:defRPr>
            </a:lvl1pPr>
          </a:lstStyle>
          <a:p>
            <a:r>
              <a:t>Add title</a:t>
            </a:r>
          </a:p>
        </p:txBody>
      </p:sp>
      <p:sp>
        <p:nvSpPr>
          <p:cNvPr id="550" name="Body Level One…"/>
          <p:cNvSpPr txBox="1">
            <a:spLocks noGrp="1"/>
          </p:cNvSpPr>
          <p:nvPr>
            <p:ph type="body" sz="quarter" idx="1" hasCustomPrompt="1"/>
          </p:nvPr>
        </p:nvSpPr>
        <p:spPr>
          <a:xfrm>
            <a:off x="906462" y="1155943"/>
            <a:ext cx="10393362" cy="267417"/>
          </a:xfrm>
          <a:prstGeom prst="rect">
            <a:avLst/>
          </a:prstGeom>
        </p:spPr>
        <p:txBody>
          <a:bodyPr lIns="0" tIns="0" rIns="0" bIns="0"/>
          <a:lstStyle>
            <a:lvl1pPr>
              <a:lnSpc>
                <a:spcPct val="100000"/>
              </a:lnSpc>
              <a:spcBef>
                <a:spcPts val="0"/>
              </a:spcBef>
              <a:buSzTx/>
              <a:buFontTx/>
              <a:buNone/>
              <a:defRPr sz="2000" b="1">
                <a:solidFill>
                  <a:srgbClr val="5C6970"/>
                </a:solidFill>
                <a:latin typeface="Arial"/>
                <a:ea typeface="Arial"/>
                <a:cs typeface="Arial"/>
                <a:sym typeface="Arial"/>
              </a:defRPr>
            </a:lvl1pPr>
            <a:lvl2pPr marL="742950" indent="-285750">
              <a:lnSpc>
                <a:spcPct val="100000"/>
              </a:lnSpc>
              <a:spcBef>
                <a:spcPts val="0"/>
              </a:spcBef>
              <a:buFontTx/>
              <a:defRPr sz="2000" b="1">
                <a:solidFill>
                  <a:srgbClr val="5C6970"/>
                </a:solidFill>
                <a:latin typeface="Arial"/>
                <a:ea typeface="Arial"/>
                <a:cs typeface="Arial"/>
                <a:sym typeface="Arial"/>
              </a:defRPr>
            </a:lvl2pPr>
            <a:lvl3pPr marL="1200150" indent="-285750">
              <a:lnSpc>
                <a:spcPct val="100000"/>
              </a:lnSpc>
              <a:spcBef>
                <a:spcPts val="0"/>
              </a:spcBef>
              <a:buFontTx/>
              <a:defRPr sz="2000" b="1">
                <a:solidFill>
                  <a:srgbClr val="5C6970"/>
                </a:solidFill>
                <a:latin typeface="Arial"/>
                <a:ea typeface="Arial"/>
                <a:cs typeface="Arial"/>
                <a:sym typeface="Arial"/>
              </a:defRPr>
            </a:lvl3pPr>
            <a:lvl4pPr marL="1657350" indent="-285750">
              <a:lnSpc>
                <a:spcPct val="100000"/>
              </a:lnSpc>
              <a:spcBef>
                <a:spcPts val="0"/>
              </a:spcBef>
              <a:buFontTx/>
              <a:defRPr sz="2000" b="1">
                <a:solidFill>
                  <a:srgbClr val="5C6970"/>
                </a:solidFill>
                <a:latin typeface="Arial"/>
                <a:ea typeface="Arial"/>
                <a:cs typeface="Arial"/>
                <a:sym typeface="Arial"/>
              </a:defRPr>
            </a:lvl4pPr>
            <a:lvl5pPr marL="2114550" indent="-285750">
              <a:lnSpc>
                <a:spcPct val="100000"/>
              </a:lnSpc>
              <a:spcBef>
                <a:spcPts val="0"/>
              </a:spcBef>
              <a:buFontTx/>
              <a:defRPr sz="2000" b="1">
                <a:solidFill>
                  <a:srgbClr val="5C6970"/>
                </a:solidFill>
                <a:latin typeface="Arial"/>
                <a:ea typeface="Arial"/>
                <a:cs typeface="Arial"/>
                <a:sym typeface="Arial"/>
              </a:defRPr>
            </a:lvl5pPr>
          </a:lstStyle>
          <a:p>
            <a:r>
              <a:t>Add subtitle</a:t>
            </a:r>
          </a:p>
          <a:p>
            <a:pPr lvl="1"/>
            <a:endParaRPr/>
          </a:p>
          <a:p>
            <a:pPr lvl="2"/>
            <a:endParaRPr/>
          </a:p>
          <a:p>
            <a:pPr lvl="3"/>
            <a:endParaRPr/>
          </a:p>
          <a:p>
            <a:pPr lvl="4"/>
            <a:endParaRPr/>
          </a:p>
        </p:txBody>
      </p:sp>
    </p:spTree>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x">
  <p:cSld name="Title, subtitle, content &amp; large picture">
    <p:spTree>
      <p:nvGrpSpPr>
        <p:cNvPr id="1" name=""/>
        <p:cNvGrpSpPr/>
        <p:nvPr/>
      </p:nvGrpSpPr>
      <p:grpSpPr>
        <a:xfrm>
          <a:off x="0" y="0"/>
          <a:ext cx="0" cy="0"/>
          <a:chOff x="0" y="0"/>
          <a:chExt cx="0" cy="0"/>
        </a:xfrm>
      </p:grpSpPr>
      <p:sp>
        <p:nvSpPr>
          <p:cNvPr id="557" name="Straight Connector 32"/>
          <p:cNvSpPr/>
          <p:nvPr/>
        </p:nvSpPr>
        <p:spPr>
          <a:xfrm>
            <a:off x="906462" y="6229427"/>
            <a:ext cx="10393363" cy="1"/>
          </a:xfrm>
          <a:prstGeom prst="line">
            <a:avLst/>
          </a:prstGeom>
          <a:ln w="12700">
            <a:solidFill>
              <a:srgbClr val="353E43"/>
            </a:solidFill>
          </a:ln>
        </p:spPr>
        <p:txBody>
          <a:bodyPr lIns="45719" rIns="45719"/>
          <a:lstStyle/>
          <a:p>
            <a:endParaRPr/>
          </a:p>
        </p:txBody>
      </p:sp>
      <p:sp>
        <p:nvSpPr>
          <p:cNvPr id="558" name="Slide Number"/>
          <p:cNvSpPr txBox="1">
            <a:spLocks noGrp="1"/>
          </p:cNvSpPr>
          <p:nvPr>
            <p:ph type="sldNum" sz="quarter" idx="2"/>
          </p:nvPr>
        </p:nvSpPr>
        <p:spPr>
          <a:xfrm>
            <a:off x="6652015" y="6445559"/>
            <a:ext cx="266974" cy="259223"/>
          </a:xfrm>
          <a:prstGeom prst="rect">
            <a:avLst/>
          </a:prstGeom>
        </p:spPr>
        <p:txBody>
          <a:bodyPr lIns="0" tIns="0" rIns="0" bIns="0"/>
          <a:lstStyle>
            <a:lvl1pPr algn="l">
              <a:defRPr sz="1800">
                <a:solidFill>
                  <a:srgbClr val="353E43"/>
                </a:solidFill>
                <a:latin typeface="Arial"/>
                <a:ea typeface="Arial"/>
                <a:cs typeface="Arial"/>
                <a:sym typeface="Arial"/>
              </a:defRPr>
            </a:lvl1pPr>
          </a:lstStyle>
          <a:p>
            <a:fld id="{86CB4B4D-7CA3-9044-876B-883B54F8677D}" type="slidenum">
              <a:t>‹#›</a:t>
            </a:fld>
            <a:endParaRPr/>
          </a:p>
        </p:txBody>
      </p:sp>
      <p:sp>
        <p:nvSpPr>
          <p:cNvPr id="559" name="Straight Connector 18"/>
          <p:cNvSpPr/>
          <p:nvPr/>
        </p:nvSpPr>
        <p:spPr>
          <a:xfrm>
            <a:off x="906462" y="1074694"/>
            <a:ext cx="10393363" cy="1"/>
          </a:xfrm>
          <a:prstGeom prst="line">
            <a:avLst/>
          </a:prstGeom>
          <a:ln w="12700">
            <a:solidFill>
              <a:srgbClr val="5C6970"/>
            </a:solidFill>
          </a:ln>
        </p:spPr>
        <p:txBody>
          <a:bodyPr lIns="45719" rIns="45719"/>
          <a:lstStyle/>
          <a:p>
            <a:endParaRPr/>
          </a:p>
        </p:txBody>
      </p:sp>
      <p:sp>
        <p:nvSpPr>
          <p:cNvPr id="560" name="TextBox 8"/>
          <p:cNvSpPr txBox="1"/>
          <p:nvPr/>
        </p:nvSpPr>
        <p:spPr>
          <a:xfrm>
            <a:off x="906463" y="6511670"/>
            <a:ext cx="4668988"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900">
                <a:solidFill>
                  <a:srgbClr val="5C6970"/>
                </a:solidFill>
                <a:latin typeface="Arial"/>
                <a:ea typeface="Arial"/>
                <a:cs typeface="Arial"/>
                <a:sym typeface="Arial"/>
              </a:defRPr>
            </a:lvl1pPr>
          </a:lstStyle>
          <a:p>
            <a:r>
              <a:t>MAYOR OF LONDON </a:t>
            </a:r>
          </a:p>
        </p:txBody>
      </p:sp>
      <p:sp>
        <p:nvSpPr>
          <p:cNvPr id="561" name="TextBox 9"/>
          <p:cNvSpPr txBox="1"/>
          <p:nvPr/>
        </p:nvSpPr>
        <p:spPr>
          <a:xfrm>
            <a:off x="9623832" y="6511670"/>
            <a:ext cx="1302216"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lgn="r">
              <a:defRPr sz="900">
                <a:solidFill>
                  <a:srgbClr val="5C6970"/>
                </a:solidFill>
                <a:latin typeface="Arial"/>
                <a:ea typeface="Arial"/>
                <a:cs typeface="Arial"/>
                <a:sym typeface="Arial"/>
              </a:defRPr>
            </a:lvl1pPr>
          </a:lstStyle>
          <a:p>
            <a:r>
              <a:t>LONDON ASSEMBLY    </a:t>
            </a:r>
          </a:p>
        </p:txBody>
      </p:sp>
      <p:sp>
        <p:nvSpPr>
          <p:cNvPr id="562" name="Rectangle 7"/>
          <p:cNvSpPr/>
          <p:nvPr/>
        </p:nvSpPr>
        <p:spPr>
          <a:xfrm>
            <a:off x="359595" y="811658"/>
            <a:ext cx="11743363" cy="403440"/>
          </a:xfrm>
          <a:prstGeom prst="rect">
            <a:avLst/>
          </a:prstGeom>
          <a:solidFill>
            <a:srgbClr val="FFFFFF"/>
          </a:solidFill>
          <a:ln w="12700">
            <a:miter lim="400000"/>
          </a:ln>
        </p:spPr>
        <p:txBody>
          <a:bodyPr lIns="45719" rIns="45719" anchor="ctr"/>
          <a:lstStyle/>
          <a:p>
            <a:pPr algn="ctr">
              <a:spcBef>
                <a:spcPts val="300"/>
              </a:spcBef>
              <a:defRPr sz="1600">
                <a:solidFill>
                  <a:srgbClr val="FFFFFF"/>
                </a:solidFill>
                <a:latin typeface="Brave Sans"/>
                <a:ea typeface="Brave Sans"/>
                <a:cs typeface="Brave Sans"/>
                <a:sym typeface="Brave Sans"/>
              </a:defRPr>
            </a:pPr>
            <a:endParaRPr/>
          </a:p>
        </p:txBody>
      </p:sp>
      <p:sp>
        <p:nvSpPr>
          <p:cNvPr id="563" name="Straight Connector 10"/>
          <p:cNvSpPr/>
          <p:nvPr/>
        </p:nvSpPr>
        <p:spPr>
          <a:xfrm>
            <a:off x="906462" y="1074694"/>
            <a:ext cx="5868910" cy="1"/>
          </a:xfrm>
          <a:prstGeom prst="line">
            <a:avLst/>
          </a:prstGeom>
          <a:ln w="12700">
            <a:solidFill>
              <a:srgbClr val="5C6970"/>
            </a:solidFill>
          </a:ln>
        </p:spPr>
        <p:txBody>
          <a:bodyPr lIns="45719" rIns="45719"/>
          <a:lstStyle/>
          <a:p>
            <a:endParaRPr/>
          </a:p>
        </p:txBody>
      </p:sp>
      <p:sp>
        <p:nvSpPr>
          <p:cNvPr id="564" name="Body Level One…"/>
          <p:cNvSpPr txBox="1">
            <a:spLocks noGrp="1"/>
          </p:cNvSpPr>
          <p:nvPr>
            <p:ph type="body" sz="half" idx="1" hasCustomPrompt="1"/>
          </p:nvPr>
        </p:nvSpPr>
        <p:spPr>
          <a:xfrm>
            <a:off x="906462" y="1585429"/>
            <a:ext cx="5868909" cy="4272446"/>
          </a:xfrm>
          <a:prstGeom prst="rect">
            <a:avLst/>
          </a:prstGeom>
        </p:spPr>
        <p:txBody>
          <a:bodyPr lIns="0" tIns="0" rIns="0" bIns="0"/>
          <a:lstStyle>
            <a:lvl1pPr>
              <a:lnSpc>
                <a:spcPct val="100000"/>
              </a:lnSpc>
              <a:spcBef>
                <a:spcPts val="0"/>
              </a:spcBef>
              <a:defRPr sz="1600">
                <a:solidFill>
                  <a:srgbClr val="5C6970"/>
                </a:solidFill>
                <a:latin typeface="Arial"/>
                <a:ea typeface="Arial"/>
                <a:cs typeface="Arial"/>
                <a:sym typeface="Arial"/>
              </a:defRPr>
            </a:lvl1pPr>
            <a:lvl2pPr marL="685800" indent="-228600">
              <a:lnSpc>
                <a:spcPct val="100000"/>
              </a:lnSpc>
              <a:spcBef>
                <a:spcPts val="0"/>
              </a:spcBef>
              <a:defRPr sz="1600">
                <a:solidFill>
                  <a:srgbClr val="5C6970"/>
                </a:solidFill>
                <a:latin typeface="Arial"/>
                <a:ea typeface="Arial"/>
                <a:cs typeface="Arial"/>
                <a:sym typeface="Arial"/>
              </a:defRPr>
            </a:lvl2pPr>
            <a:lvl3pPr marL="1143000" indent="-228600">
              <a:lnSpc>
                <a:spcPct val="100000"/>
              </a:lnSpc>
              <a:spcBef>
                <a:spcPts val="0"/>
              </a:spcBef>
              <a:defRPr sz="1600">
                <a:solidFill>
                  <a:srgbClr val="5C6970"/>
                </a:solidFill>
                <a:latin typeface="Arial"/>
                <a:ea typeface="Arial"/>
                <a:cs typeface="Arial"/>
                <a:sym typeface="Arial"/>
              </a:defRPr>
            </a:lvl3pPr>
            <a:lvl4pPr marL="1600200" indent="-228600">
              <a:lnSpc>
                <a:spcPct val="100000"/>
              </a:lnSpc>
              <a:spcBef>
                <a:spcPts val="0"/>
              </a:spcBef>
              <a:defRPr sz="1600">
                <a:solidFill>
                  <a:srgbClr val="5C6970"/>
                </a:solidFill>
                <a:latin typeface="Arial"/>
                <a:ea typeface="Arial"/>
                <a:cs typeface="Arial"/>
                <a:sym typeface="Arial"/>
              </a:defRPr>
            </a:lvl4pPr>
            <a:lvl5pPr marL="2057400" indent="-228600">
              <a:lnSpc>
                <a:spcPct val="100000"/>
              </a:lnSpc>
              <a:spcBef>
                <a:spcPts val="0"/>
              </a:spcBef>
              <a:defRPr sz="1600">
                <a:solidFill>
                  <a:srgbClr val="5C6970"/>
                </a:solidFill>
                <a:latin typeface="Arial"/>
                <a:ea typeface="Arial"/>
                <a:cs typeface="Arial"/>
                <a:sym typeface="Arial"/>
              </a:defRPr>
            </a:lvl5pPr>
          </a:lstStyle>
          <a:p>
            <a:r>
              <a:t>Add first level body copy</a:t>
            </a:r>
          </a:p>
          <a:p>
            <a:pPr lvl="1"/>
            <a:endParaRPr/>
          </a:p>
          <a:p>
            <a:pPr lvl="2"/>
            <a:endParaRPr/>
          </a:p>
          <a:p>
            <a:pPr lvl="3"/>
            <a:endParaRPr/>
          </a:p>
          <a:p>
            <a:pPr lvl="4"/>
            <a:endParaRPr/>
          </a:p>
        </p:txBody>
      </p:sp>
      <p:sp>
        <p:nvSpPr>
          <p:cNvPr id="565" name="Picture Placeholder 7"/>
          <p:cNvSpPr>
            <a:spLocks noGrp="1"/>
          </p:cNvSpPr>
          <p:nvPr>
            <p:ph type="pic" sz="half" idx="21"/>
          </p:nvPr>
        </p:nvSpPr>
        <p:spPr>
          <a:xfrm>
            <a:off x="7227065" y="630237"/>
            <a:ext cx="4072760" cy="5227636"/>
          </a:xfrm>
          <a:prstGeom prst="rect">
            <a:avLst/>
          </a:prstGeom>
        </p:spPr>
        <p:txBody>
          <a:bodyPr lIns="91439" rIns="91439">
            <a:noAutofit/>
          </a:bodyPr>
          <a:lstStyle/>
          <a:p>
            <a:endParaRPr/>
          </a:p>
        </p:txBody>
      </p:sp>
      <p:sp>
        <p:nvSpPr>
          <p:cNvPr id="566" name="Text Placeholder 9"/>
          <p:cNvSpPr>
            <a:spLocks noGrp="1"/>
          </p:cNvSpPr>
          <p:nvPr>
            <p:ph type="body" sz="quarter" idx="22" hasCustomPrompt="1"/>
          </p:nvPr>
        </p:nvSpPr>
        <p:spPr>
          <a:xfrm>
            <a:off x="7227065" y="5386687"/>
            <a:ext cx="4072760" cy="471184"/>
          </a:xfrm>
          <a:prstGeom prst="rect">
            <a:avLst/>
          </a:prstGeom>
          <a:solidFill>
            <a:srgbClr val="4D4D4D"/>
          </a:solidFill>
        </p:spPr>
        <p:txBody>
          <a:bodyPr lIns="107999" tIns="107999" rIns="107999" bIns="107999"/>
          <a:lstStyle>
            <a:lvl1pPr marL="0" indent="0">
              <a:lnSpc>
                <a:spcPct val="100000"/>
              </a:lnSpc>
              <a:spcBef>
                <a:spcPts val="0"/>
              </a:spcBef>
              <a:buSzTx/>
              <a:buFontTx/>
              <a:buNone/>
              <a:defRPr sz="1000">
                <a:solidFill>
                  <a:srgbClr val="FFFFFF"/>
                </a:solidFill>
                <a:latin typeface="Arial"/>
                <a:ea typeface="Arial"/>
                <a:cs typeface="Arial"/>
                <a:sym typeface="Arial"/>
              </a:defRPr>
            </a:lvl1pPr>
          </a:lstStyle>
          <a:p>
            <a:r>
              <a:t>Add picture caption</a:t>
            </a:r>
          </a:p>
        </p:txBody>
      </p:sp>
      <p:sp>
        <p:nvSpPr>
          <p:cNvPr id="567" name="Add title"/>
          <p:cNvSpPr txBox="1">
            <a:spLocks noGrp="1"/>
          </p:cNvSpPr>
          <p:nvPr>
            <p:ph type="title" hasCustomPrompt="1"/>
          </p:nvPr>
        </p:nvSpPr>
        <p:spPr>
          <a:xfrm>
            <a:off x="906462" y="506192"/>
            <a:ext cx="5868910" cy="540001"/>
          </a:xfrm>
          <a:prstGeom prst="rect">
            <a:avLst/>
          </a:prstGeom>
        </p:spPr>
        <p:txBody>
          <a:bodyPr lIns="0" tIns="0" rIns="0" bIns="0"/>
          <a:lstStyle>
            <a:lvl1pPr>
              <a:defRPr sz="2800" b="1" cap="all">
                <a:solidFill>
                  <a:srgbClr val="EE266D"/>
                </a:solidFill>
                <a:latin typeface="Arial"/>
                <a:ea typeface="Arial"/>
                <a:cs typeface="Arial"/>
                <a:sym typeface="Arial"/>
              </a:defRPr>
            </a:lvl1pPr>
          </a:lstStyle>
          <a:p>
            <a:r>
              <a:t>Add title</a:t>
            </a:r>
          </a:p>
        </p:txBody>
      </p:sp>
      <p:sp>
        <p:nvSpPr>
          <p:cNvPr id="568" name="Text Placeholder 3"/>
          <p:cNvSpPr>
            <a:spLocks noGrp="1"/>
          </p:cNvSpPr>
          <p:nvPr>
            <p:ph type="body" sz="quarter" idx="23" hasCustomPrompt="1"/>
          </p:nvPr>
        </p:nvSpPr>
        <p:spPr>
          <a:xfrm>
            <a:off x="906463" y="1155943"/>
            <a:ext cx="5868909" cy="267417"/>
          </a:xfrm>
          <a:prstGeom prst="rect">
            <a:avLst/>
          </a:prstGeom>
        </p:spPr>
        <p:txBody>
          <a:bodyPr lIns="0" tIns="0" rIns="0" bIns="0"/>
          <a:lstStyle>
            <a:lvl1pPr marL="208026" indent="-208026" defTabSz="832104">
              <a:lnSpc>
                <a:spcPct val="100000"/>
              </a:lnSpc>
              <a:spcBef>
                <a:spcPts val="0"/>
              </a:spcBef>
              <a:buSzTx/>
              <a:buFontTx/>
              <a:buNone/>
              <a:defRPr sz="1820" b="1">
                <a:solidFill>
                  <a:srgbClr val="5C6970"/>
                </a:solidFill>
                <a:latin typeface="Arial"/>
                <a:ea typeface="Arial"/>
                <a:cs typeface="Arial"/>
                <a:sym typeface="Arial"/>
              </a:defRPr>
            </a:lvl1pPr>
          </a:lstStyle>
          <a:p>
            <a:r>
              <a:t>Add subtitle</a:t>
            </a:r>
          </a:p>
        </p:txBody>
      </p:sp>
    </p:spTree>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575" name="Straight Connector 32"/>
          <p:cNvSpPr/>
          <p:nvPr/>
        </p:nvSpPr>
        <p:spPr>
          <a:xfrm>
            <a:off x="906462" y="6229427"/>
            <a:ext cx="10393363" cy="1"/>
          </a:xfrm>
          <a:prstGeom prst="line">
            <a:avLst/>
          </a:prstGeom>
          <a:ln w="12700">
            <a:solidFill>
              <a:srgbClr val="353E43"/>
            </a:solidFill>
          </a:ln>
        </p:spPr>
        <p:txBody>
          <a:bodyPr lIns="45719" rIns="45719"/>
          <a:lstStyle/>
          <a:p>
            <a:endParaRPr/>
          </a:p>
        </p:txBody>
      </p:sp>
      <p:sp>
        <p:nvSpPr>
          <p:cNvPr id="576" name="Slide Number"/>
          <p:cNvSpPr txBox="1">
            <a:spLocks noGrp="1"/>
          </p:cNvSpPr>
          <p:nvPr>
            <p:ph type="sldNum" sz="quarter" idx="2"/>
          </p:nvPr>
        </p:nvSpPr>
        <p:spPr>
          <a:xfrm>
            <a:off x="6652015" y="6445559"/>
            <a:ext cx="266974" cy="259223"/>
          </a:xfrm>
          <a:prstGeom prst="rect">
            <a:avLst/>
          </a:prstGeom>
        </p:spPr>
        <p:txBody>
          <a:bodyPr lIns="0" tIns="0" rIns="0" bIns="0"/>
          <a:lstStyle>
            <a:lvl1pPr algn="l">
              <a:defRPr sz="1800">
                <a:solidFill>
                  <a:srgbClr val="353E43"/>
                </a:solidFill>
                <a:latin typeface="Arial"/>
                <a:ea typeface="Arial"/>
                <a:cs typeface="Arial"/>
                <a:sym typeface="Arial"/>
              </a:defRPr>
            </a:lvl1pPr>
          </a:lstStyle>
          <a:p>
            <a:fld id="{86CB4B4D-7CA3-9044-876B-883B54F8677D}" type="slidenum">
              <a:t>‹#›</a:t>
            </a:fld>
            <a:endParaRPr/>
          </a:p>
        </p:txBody>
      </p:sp>
      <p:sp>
        <p:nvSpPr>
          <p:cNvPr id="577" name="Straight Connector 18"/>
          <p:cNvSpPr/>
          <p:nvPr/>
        </p:nvSpPr>
        <p:spPr>
          <a:xfrm>
            <a:off x="906462" y="1074694"/>
            <a:ext cx="10393363" cy="1"/>
          </a:xfrm>
          <a:prstGeom prst="line">
            <a:avLst/>
          </a:prstGeom>
          <a:ln w="12700">
            <a:solidFill>
              <a:srgbClr val="5C6970"/>
            </a:solidFill>
          </a:ln>
        </p:spPr>
        <p:txBody>
          <a:bodyPr lIns="45719" rIns="45719"/>
          <a:lstStyle/>
          <a:p>
            <a:endParaRPr/>
          </a:p>
        </p:txBody>
      </p:sp>
      <p:sp>
        <p:nvSpPr>
          <p:cNvPr id="578" name="TextBox 8"/>
          <p:cNvSpPr txBox="1"/>
          <p:nvPr/>
        </p:nvSpPr>
        <p:spPr>
          <a:xfrm>
            <a:off x="906463" y="6511670"/>
            <a:ext cx="4668988"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900">
                <a:solidFill>
                  <a:srgbClr val="5C6970"/>
                </a:solidFill>
                <a:latin typeface="Arial"/>
                <a:ea typeface="Arial"/>
                <a:cs typeface="Arial"/>
                <a:sym typeface="Arial"/>
              </a:defRPr>
            </a:lvl1pPr>
          </a:lstStyle>
          <a:p>
            <a:r>
              <a:t>MAYOR OF LONDON </a:t>
            </a:r>
          </a:p>
        </p:txBody>
      </p:sp>
      <p:sp>
        <p:nvSpPr>
          <p:cNvPr id="579" name="TextBox 9"/>
          <p:cNvSpPr txBox="1"/>
          <p:nvPr/>
        </p:nvSpPr>
        <p:spPr>
          <a:xfrm>
            <a:off x="9623832" y="6511670"/>
            <a:ext cx="1302216"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lgn="r">
              <a:defRPr sz="900">
                <a:solidFill>
                  <a:srgbClr val="5C6970"/>
                </a:solidFill>
                <a:latin typeface="Arial"/>
                <a:ea typeface="Arial"/>
                <a:cs typeface="Arial"/>
                <a:sym typeface="Arial"/>
              </a:defRPr>
            </a:lvl1pPr>
          </a:lstStyle>
          <a:p>
            <a:r>
              <a:t>LONDON ASSEMBLY    </a:t>
            </a:r>
          </a:p>
        </p:txBody>
      </p:sp>
      <p:pic>
        <p:nvPicPr>
          <p:cNvPr id="580" name="Picture 7" descr="Picture 7"/>
          <p:cNvPicPr>
            <a:picLocks noChangeAspect="1"/>
          </p:cNvPicPr>
          <p:nvPr/>
        </p:nvPicPr>
        <p:blipFill>
          <a:blip r:embed="rId2"/>
          <a:stretch>
            <a:fillRect/>
          </a:stretch>
        </p:blipFill>
        <p:spPr>
          <a:xfrm>
            <a:off x="0" y="0"/>
            <a:ext cx="12192000" cy="6376161"/>
          </a:xfrm>
          <a:prstGeom prst="rect">
            <a:avLst/>
          </a:prstGeom>
          <a:ln w="12700">
            <a:miter lim="400000"/>
          </a:ln>
        </p:spPr>
      </p:pic>
      <p:sp>
        <p:nvSpPr>
          <p:cNvPr id="581" name="Title Text"/>
          <p:cNvSpPr txBox="1">
            <a:spLocks noGrp="1"/>
          </p:cNvSpPr>
          <p:nvPr>
            <p:ph type="title"/>
          </p:nvPr>
        </p:nvSpPr>
        <p:spPr>
          <a:xfrm>
            <a:off x="914400" y="1122362"/>
            <a:ext cx="10363200" cy="2387601"/>
          </a:xfrm>
          <a:prstGeom prst="rect">
            <a:avLst/>
          </a:prstGeom>
        </p:spPr>
        <p:txBody>
          <a:bodyPr lIns="0" tIns="0" rIns="0" bIns="0" anchor="b"/>
          <a:lstStyle>
            <a:lvl1pPr algn="ctr">
              <a:defRPr sz="6000" b="1" cap="all">
                <a:solidFill>
                  <a:srgbClr val="EE266D"/>
                </a:solidFill>
                <a:latin typeface="Arial"/>
                <a:ea typeface="Arial"/>
                <a:cs typeface="Arial"/>
                <a:sym typeface="Arial"/>
              </a:defRPr>
            </a:lvl1pPr>
          </a:lstStyle>
          <a:p>
            <a:r>
              <a:t>Title Text</a:t>
            </a:r>
          </a:p>
        </p:txBody>
      </p:sp>
      <p:sp>
        <p:nvSpPr>
          <p:cNvPr id="582" name="Body Level One…"/>
          <p:cNvSpPr txBox="1">
            <a:spLocks noGrp="1"/>
          </p:cNvSpPr>
          <p:nvPr>
            <p:ph type="body" sz="quarter" idx="1"/>
          </p:nvPr>
        </p:nvSpPr>
        <p:spPr>
          <a:xfrm>
            <a:off x="1524000" y="3602037"/>
            <a:ext cx="9144000" cy="1655763"/>
          </a:xfrm>
          <a:prstGeom prst="rect">
            <a:avLst/>
          </a:prstGeom>
        </p:spPr>
        <p:txBody>
          <a:bodyPr lIns="0" tIns="0" rIns="0" bIns="0"/>
          <a:lstStyle>
            <a:lvl1pPr marL="0" indent="0" algn="ctr">
              <a:lnSpc>
                <a:spcPct val="100000"/>
              </a:lnSpc>
              <a:spcBef>
                <a:spcPts val="0"/>
              </a:spcBef>
              <a:buSzTx/>
              <a:buFontTx/>
              <a:buNone/>
              <a:defRPr sz="2400">
                <a:solidFill>
                  <a:srgbClr val="5C6970"/>
                </a:solidFill>
                <a:latin typeface="Arial"/>
                <a:ea typeface="Arial"/>
                <a:cs typeface="Arial"/>
                <a:sym typeface="Arial"/>
              </a:defRPr>
            </a:lvl1pPr>
            <a:lvl2pPr marL="0" indent="457200" algn="ctr">
              <a:lnSpc>
                <a:spcPct val="100000"/>
              </a:lnSpc>
              <a:spcBef>
                <a:spcPts val="0"/>
              </a:spcBef>
              <a:buSzTx/>
              <a:buFontTx/>
              <a:buNone/>
              <a:defRPr sz="2400">
                <a:solidFill>
                  <a:srgbClr val="5C6970"/>
                </a:solidFill>
                <a:latin typeface="Arial"/>
                <a:ea typeface="Arial"/>
                <a:cs typeface="Arial"/>
                <a:sym typeface="Arial"/>
              </a:defRPr>
            </a:lvl2pPr>
            <a:lvl3pPr marL="0" indent="914400" algn="ctr">
              <a:lnSpc>
                <a:spcPct val="100000"/>
              </a:lnSpc>
              <a:spcBef>
                <a:spcPts val="0"/>
              </a:spcBef>
              <a:buSzTx/>
              <a:buFontTx/>
              <a:buNone/>
              <a:defRPr sz="2400">
                <a:solidFill>
                  <a:srgbClr val="5C6970"/>
                </a:solidFill>
                <a:latin typeface="Arial"/>
                <a:ea typeface="Arial"/>
                <a:cs typeface="Arial"/>
                <a:sym typeface="Arial"/>
              </a:defRPr>
            </a:lvl3pPr>
            <a:lvl4pPr marL="0" indent="1371600" algn="ctr">
              <a:lnSpc>
                <a:spcPct val="100000"/>
              </a:lnSpc>
              <a:spcBef>
                <a:spcPts val="0"/>
              </a:spcBef>
              <a:buSzTx/>
              <a:buFontTx/>
              <a:buNone/>
              <a:defRPr sz="2400">
                <a:solidFill>
                  <a:srgbClr val="5C6970"/>
                </a:solidFill>
                <a:latin typeface="Arial"/>
                <a:ea typeface="Arial"/>
                <a:cs typeface="Arial"/>
                <a:sym typeface="Arial"/>
              </a:defRPr>
            </a:lvl4pPr>
            <a:lvl5pPr marL="0" indent="1828800" algn="ctr">
              <a:lnSpc>
                <a:spcPct val="100000"/>
              </a:lnSpc>
              <a:spcBef>
                <a:spcPts val="0"/>
              </a:spcBef>
              <a:buSzTx/>
              <a:buFontTx/>
              <a:buNone/>
              <a:defRPr sz="2400">
                <a:solidFill>
                  <a:srgbClr val="5C6970"/>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x">
  <p:cSld name="1_Title Slide">
    <p:spTree>
      <p:nvGrpSpPr>
        <p:cNvPr id="1" name=""/>
        <p:cNvGrpSpPr/>
        <p:nvPr/>
      </p:nvGrpSpPr>
      <p:grpSpPr>
        <a:xfrm>
          <a:off x="0" y="0"/>
          <a:ext cx="0" cy="0"/>
          <a:chOff x="0" y="0"/>
          <a:chExt cx="0" cy="0"/>
        </a:xfrm>
      </p:grpSpPr>
      <p:sp>
        <p:nvSpPr>
          <p:cNvPr id="589" name="Straight Connector 32"/>
          <p:cNvSpPr/>
          <p:nvPr/>
        </p:nvSpPr>
        <p:spPr>
          <a:xfrm>
            <a:off x="906462" y="6229427"/>
            <a:ext cx="10393363" cy="1"/>
          </a:xfrm>
          <a:prstGeom prst="line">
            <a:avLst/>
          </a:prstGeom>
          <a:ln w="12700">
            <a:solidFill>
              <a:srgbClr val="353E43"/>
            </a:solidFill>
          </a:ln>
        </p:spPr>
        <p:txBody>
          <a:bodyPr lIns="45719" rIns="45719"/>
          <a:lstStyle/>
          <a:p>
            <a:endParaRPr/>
          </a:p>
        </p:txBody>
      </p:sp>
      <p:sp>
        <p:nvSpPr>
          <p:cNvPr id="590" name="Slide Number"/>
          <p:cNvSpPr txBox="1">
            <a:spLocks noGrp="1"/>
          </p:cNvSpPr>
          <p:nvPr>
            <p:ph type="sldNum" sz="quarter" idx="2"/>
          </p:nvPr>
        </p:nvSpPr>
        <p:spPr>
          <a:xfrm>
            <a:off x="6652015" y="6445559"/>
            <a:ext cx="266974" cy="259223"/>
          </a:xfrm>
          <a:prstGeom prst="rect">
            <a:avLst/>
          </a:prstGeom>
        </p:spPr>
        <p:txBody>
          <a:bodyPr lIns="0" tIns="0" rIns="0" bIns="0"/>
          <a:lstStyle>
            <a:lvl1pPr algn="l">
              <a:defRPr sz="1800">
                <a:solidFill>
                  <a:srgbClr val="353E43"/>
                </a:solidFill>
                <a:latin typeface="Arial"/>
                <a:ea typeface="Arial"/>
                <a:cs typeface="Arial"/>
                <a:sym typeface="Arial"/>
              </a:defRPr>
            </a:lvl1pPr>
          </a:lstStyle>
          <a:p>
            <a:fld id="{86CB4B4D-7CA3-9044-876B-883B54F8677D}" type="slidenum">
              <a:t>‹#›</a:t>
            </a:fld>
            <a:endParaRPr/>
          </a:p>
        </p:txBody>
      </p:sp>
      <p:sp>
        <p:nvSpPr>
          <p:cNvPr id="591" name="Straight Connector 18"/>
          <p:cNvSpPr/>
          <p:nvPr/>
        </p:nvSpPr>
        <p:spPr>
          <a:xfrm>
            <a:off x="906462" y="1074694"/>
            <a:ext cx="10393363" cy="1"/>
          </a:xfrm>
          <a:prstGeom prst="line">
            <a:avLst/>
          </a:prstGeom>
          <a:ln w="12700">
            <a:solidFill>
              <a:srgbClr val="5C6970"/>
            </a:solidFill>
          </a:ln>
        </p:spPr>
        <p:txBody>
          <a:bodyPr lIns="45719" rIns="45719"/>
          <a:lstStyle/>
          <a:p>
            <a:endParaRPr/>
          </a:p>
        </p:txBody>
      </p:sp>
      <p:sp>
        <p:nvSpPr>
          <p:cNvPr id="592" name="TextBox 8"/>
          <p:cNvSpPr txBox="1"/>
          <p:nvPr/>
        </p:nvSpPr>
        <p:spPr>
          <a:xfrm>
            <a:off x="906463" y="6511670"/>
            <a:ext cx="4668988"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900">
                <a:solidFill>
                  <a:srgbClr val="5C6970"/>
                </a:solidFill>
                <a:latin typeface="Arial"/>
                <a:ea typeface="Arial"/>
                <a:cs typeface="Arial"/>
                <a:sym typeface="Arial"/>
              </a:defRPr>
            </a:lvl1pPr>
          </a:lstStyle>
          <a:p>
            <a:r>
              <a:t>MAYOR OF LONDON </a:t>
            </a:r>
          </a:p>
        </p:txBody>
      </p:sp>
      <p:sp>
        <p:nvSpPr>
          <p:cNvPr id="593" name="TextBox 9"/>
          <p:cNvSpPr txBox="1"/>
          <p:nvPr/>
        </p:nvSpPr>
        <p:spPr>
          <a:xfrm>
            <a:off x="9623832" y="6511670"/>
            <a:ext cx="1302216"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lgn="r">
              <a:defRPr sz="900">
                <a:solidFill>
                  <a:srgbClr val="5C6970"/>
                </a:solidFill>
                <a:latin typeface="Arial"/>
                <a:ea typeface="Arial"/>
                <a:cs typeface="Arial"/>
                <a:sym typeface="Arial"/>
              </a:defRPr>
            </a:lvl1pPr>
          </a:lstStyle>
          <a:p>
            <a:r>
              <a:t>LONDON ASSEMBLY    </a:t>
            </a:r>
          </a:p>
        </p:txBody>
      </p:sp>
      <p:pic>
        <p:nvPicPr>
          <p:cNvPr id="594" name="Picture 7" descr="Picture 7"/>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595" name="Title Text"/>
          <p:cNvSpPr txBox="1">
            <a:spLocks noGrp="1"/>
          </p:cNvSpPr>
          <p:nvPr>
            <p:ph type="title"/>
          </p:nvPr>
        </p:nvSpPr>
        <p:spPr>
          <a:xfrm>
            <a:off x="486213" y="1395412"/>
            <a:ext cx="11199664" cy="666862"/>
          </a:xfrm>
          <a:prstGeom prst="rect">
            <a:avLst/>
          </a:prstGeom>
        </p:spPr>
        <p:txBody>
          <a:bodyPr lIns="0" tIns="0" rIns="0" bIns="0"/>
          <a:lstStyle>
            <a:lvl1pPr>
              <a:defRPr sz="2500" b="1" cap="all" spc="140">
                <a:solidFill>
                  <a:srgbClr val="607079"/>
                </a:solidFill>
                <a:latin typeface="Arial"/>
                <a:ea typeface="Arial"/>
                <a:cs typeface="Arial"/>
                <a:sym typeface="Arial"/>
              </a:defRPr>
            </a:lvl1pPr>
          </a:lstStyle>
          <a:p>
            <a:r>
              <a:t>Title Text</a:t>
            </a:r>
          </a:p>
        </p:txBody>
      </p:sp>
      <p:sp>
        <p:nvSpPr>
          <p:cNvPr id="596" name="Body Level One…"/>
          <p:cNvSpPr txBox="1">
            <a:spLocks noGrp="1"/>
          </p:cNvSpPr>
          <p:nvPr>
            <p:ph type="body" idx="1"/>
          </p:nvPr>
        </p:nvSpPr>
        <p:spPr>
          <a:xfrm>
            <a:off x="486213" y="2466615"/>
            <a:ext cx="11199664" cy="3211315"/>
          </a:xfrm>
          <a:prstGeom prst="rect">
            <a:avLst/>
          </a:prstGeom>
        </p:spPr>
        <p:txBody>
          <a:bodyPr lIns="0" tIns="0" rIns="0" bIns="0" numCol="2"/>
          <a:lstStyle>
            <a:lvl1pPr marL="0" indent="0">
              <a:lnSpc>
                <a:spcPct val="100000"/>
              </a:lnSpc>
              <a:spcBef>
                <a:spcPts val="0"/>
              </a:spcBef>
              <a:buSzTx/>
              <a:buFontTx/>
              <a:buNone/>
              <a:defRPr sz="1800" spc="139">
                <a:solidFill>
                  <a:srgbClr val="607079"/>
                </a:solidFill>
                <a:latin typeface="Arial"/>
                <a:ea typeface="Arial"/>
                <a:cs typeface="Arial"/>
                <a:sym typeface="Arial"/>
              </a:defRPr>
            </a:lvl1pPr>
            <a:lvl2pPr marL="0" indent="457200">
              <a:lnSpc>
                <a:spcPct val="100000"/>
              </a:lnSpc>
              <a:spcBef>
                <a:spcPts val="0"/>
              </a:spcBef>
              <a:buSzTx/>
              <a:buFontTx/>
              <a:buNone/>
              <a:defRPr sz="1800" spc="139">
                <a:solidFill>
                  <a:srgbClr val="607079"/>
                </a:solidFill>
                <a:latin typeface="Arial"/>
                <a:ea typeface="Arial"/>
                <a:cs typeface="Arial"/>
                <a:sym typeface="Arial"/>
              </a:defRPr>
            </a:lvl2pPr>
            <a:lvl3pPr marL="0" indent="914400">
              <a:lnSpc>
                <a:spcPct val="100000"/>
              </a:lnSpc>
              <a:spcBef>
                <a:spcPts val="0"/>
              </a:spcBef>
              <a:buSzTx/>
              <a:buFontTx/>
              <a:buNone/>
              <a:defRPr sz="1800" spc="139">
                <a:solidFill>
                  <a:srgbClr val="607079"/>
                </a:solidFill>
                <a:latin typeface="Arial"/>
                <a:ea typeface="Arial"/>
                <a:cs typeface="Arial"/>
                <a:sym typeface="Arial"/>
              </a:defRPr>
            </a:lvl3pPr>
            <a:lvl4pPr marL="0" indent="1371600">
              <a:lnSpc>
                <a:spcPct val="100000"/>
              </a:lnSpc>
              <a:spcBef>
                <a:spcPts val="0"/>
              </a:spcBef>
              <a:buSzTx/>
              <a:buFontTx/>
              <a:buNone/>
              <a:defRPr sz="1800" spc="139">
                <a:solidFill>
                  <a:srgbClr val="607079"/>
                </a:solidFill>
                <a:latin typeface="Arial"/>
                <a:ea typeface="Arial"/>
                <a:cs typeface="Arial"/>
                <a:sym typeface="Arial"/>
              </a:defRPr>
            </a:lvl4pPr>
            <a:lvl5pPr marL="0" indent="1828800">
              <a:lnSpc>
                <a:spcPct val="100000"/>
              </a:lnSpc>
              <a:spcBef>
                <a:spcPts val="0"/>
              </a:spcBef>
              <a:buSzTx/>
              <a:buFontTx/>
              <a:buNone/>
              <a:defRPr sz="1800" spc="139">
                <a:solidFill>
                  <a:srgbClr val="607079"/>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603" name="Straight Connector 32"/>
          <p:cNvSpPr/>
          <p:nvPr/>
        </p:nvSpPr>
        <p:spPr>
          <a:xfrm>
            <a:off x="906462" y="6229427"/>
            <a:ext cx="10393363" cy="1"/>
          </a:xfrm>
          <a:prstGeom prst="line">
            <a:avLst/>
          </a:prstGeom>
          <a:ln w="12700">
            <a:solidFill>
              <a:srgbClr val="353E43"/>
            </a:solidFill>
          </a:ln>
        </p:spPr>
        <p:txBody>
          <a:bodyPr lIns="45719" rIns="45719"/>
          <a:lstStyle/>
          <a:p>
            <a:endParaRPr/>
          </a:p>
        </p:txBody>
      </p:sp>
      <p:sp>
        <p:nvSpPr>
          <p:cNvPr id="604" name="Slide Number"/>
          <p:cNvSpPr txBox="1">
            <a:spLocks noGrp="1"/>
          </p:cNvSpPr>
          <p:nvPr>
            <p:ph type="sldNum" sz="quarter" idx="2"/>
          </p:nvPr>
        </p:nvSpPr>
        <p:spPr>
          <a:xfrm>
            <a:off x="6652015" y="6445559"/>
            <a:ext cx="266974" cy="259223"/>
          </a:xfrm>
          <a:prstGeom prst="rect">
            <a:avLst/>
          </a:prstGeom>
        </p:spPr>
        <p:txBody>
          <a:bodyPr lIns="0" tIns="0" rIns="0" bIns="0"/>
          <a:lstStyle>
            <a:lvl1pPr algn="l">
              <a:defRPr sz="1800">
                <a:solidFill>
                  <a:srgbClr val="353E43"/>
                </a:solidFill>
                <a:latin typeface="Arial"/>
                <a:ea typeface="Arial"/>
                <a:cs typeface="Arial"/>
                <a:sym typeface="Arial"/>
              </a:defRPr>
            </a:lvl1pPr>
          </a:lstStyle>
          <a:p>
            <a:fld id="{86CB4B4D-7CA3-9044-876B-883B54F8677D}" type="slidenum">
              <a:t>‹#›</a:t>
            </a:fld>
            <a:endParaRPr/>
          </a:p>
        </p:txBody>
      </p:sp>
      <p:sp>
        <p:nvSpPr>
          <p:cNvPr id="605" name="Straight Connector 18"/>
          <p:cNvSpPr/>
          <p:nvPr/>
        </p:nvSpPr>
        <p:spPr>
          <a:xfrm>
            <a:off x="906462" y="1074694"/>
            <a:ext cx="10393363" cy="1"/>
          </a:xfrm>
          <a:prstGeom prst="line">
            <a:avLst/>
          </a:prstGeom>
          <a:ln w="12700">
            <a:solidFill>
              <a:srgbClr val="5C6970"/>
            </a:solidFill>
          </a:ln>
        </p:spPr>
        <p:txBody>
          <a:bodyPr lIns="45719" rIns="45719"/>
          <a:lstStyle/>
          <a:p>
            <a:endParaRPr/>
          </a:p>
        </p:txBody>
      </p:sp>
      <p:sp>
        <p:nvSpPr>
          <p:cNvPr id="606" name="TextBox 8"/>
          <p:cNvSpPr txBox="1"/>
          <p:nvPr/>
        </p:nvSpPr>
        <p:spPr>
          <a:xfrm>
            <a:off x="906463" y="6511670"/>
            <a:ext cx="4668988"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900">
                <a:solidFill>
                  <a:srgbClr val="5C6970"/>
                </a:solidFill>
                <a:latin typeface="Arial"/>
                <a:ea typeface="Arial"/>
                <a:cs typeface="Arial"/>
                <a:sym typeface="Arial"/>
              </a:defRPr>
            </a:lvl1pPr>
          </a:lstStyle>
          <a:p>
            <a:r>
              <a:t>MAYOR OF LONDON </a:t>
            </a:r>
          </a:p>
        </p:txBody>
      </p:sp>
      <p:sp>
        <p:nvSpPr>
          <p:cNvPr id="607" name="TextBox 9"/>
          <p:cNvSpPr txBox="1"/>
          <p:nvPr/>
        </p:nvSpPr>
        <p:spPr>
          <a:xfrm>
            <a:off x="9623832" y="6511670"/>
            <a:ext cx="1302216"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lgn="r">
              <a:defRPr sz="900">
                <a:solidFill>
                  <a:srgbClr val="5C6970"/>
                </a:solidFill>
                <a:latin typeface="Arial"/>
                <a:ea typeface="Arial"/>
                <a:cs typeface="Arial"/>
                <a:sym typeface="Arial"/>
              </a:defRPr>
            </a:lvl1pPr>
          </a:lstStyle>
          <a:p>
            <a:r>
              <a:t>LONDON ASSEMBLY    </a:t>
            </a:r>
          </a:p>
        </p:txBody>
      </p:sp>
      <p:pic>
        <p:nvPicPr>
          <p:cNvPr id="608" name="Picture 7" descr="Picture 7"/>
          <p:cNvPicPr>
            <a:picLocks noChangeAspect="1"/>
          </p:cNvPicPr>
          <p:nvPr/>
        </p:nvPicPr>
        <p:blipFill>
          <a:blip r:embed="rId2"/>
          <a:stretch>
            <a:fillRect/>
          </a:stretch>
        </p:blipFill>
        <p:spPr>
          <a:xfrm>
            <a:off x="0" y="0"/>
            <a:ext cx="12192000" cy="6655408"/>
          </a:xfrm>
          <a:prstGeom prst="rect">
            <a:avLst/>
          </a:prstGeom>
          <a:ln w="12700">
            <a:miter lim="400000"/>
          </a:ln>
        </p:spPr>
      </p:pic>
      <p:sp>
        <p:nvSpPr>
          <p:cNvPr id="609" name="Title Text"/>
          <p:cNvSpPr txBox="1">
            <a:spLocks noGrp="1"/>
          </p:cNvSpPr>
          <p:nvPr>
            <p:ph type="title"/>
          </p:nvPr>
        </p:nvSpPr>
        <p:spPr>
          <a:xfrm>
            <a:off x="906462" y="517342"/>
            <a:ext cx="10393363" cy="540001"/>
          </a:xfrm>
          <a:prstGeom prst="rect">
            <a:avLst/>
          </a:prstGeom>
        </p:spPr>
        <p:txBody>
          <a:bodyPr lIns="0" tIns="0" rIns="0" bIns="0"/>
          <a:lstStyle>
            <a:lvl1pPr>
              <a:defRPr sz="2800" b="1" cap="all">
                <a:solidFill>
                  <a:srgbClr val="EE266D"/>
                </a:solidFill>
                <a:latin typeface="Arial"/>
                <a:ea typeface="Arial"/>
                <a:cs typeface="Arial"/>
                <a:sym typeface="Arial"/>
              </a:defRPr>
            </a:lvl1pPr>
          </a:lstStyle>
          <a:p>
            <a:r>
              <a:t>Title Text</a:t>
            </a:r>
          </a:p>
        </p:txBody>
      </p:sp>
      <p:sp>
        <p:nvSpPr>
          <p:cNvPr id="610" name="Body Level One…"/>
          <p:cNvSpPr txBox="1">
            <a:spLocks noGrp="1"/>
          </p:cNvSpPr>
          <p:nvPr>
            <p:ph type="body" sz="half" idx="1"/>
          </p:nvPr>
        </p:nvSpPr>
        <p:spPr>
          <a:xfrm>
            <a:off x="838200" y="1825625"/>
            <a:ext cx="5181600" cy="4351338"/>
          </a:xfrm>
          <a:prstGeom prst="rect">
            <a:avLst/>
          </a:prstGeom>
        </p:spPr>
        <p:txBody>
          <a:bodyPr lIns="0" tIns="0" rIns="0" bIns="0"/>
          <a:lstStyle>
            <a:lvl1pPr>
              <a:lnSpc>
                <a:spcPct val="100000"/>
              </a:lnSpc>
              <a:spcBef>
                <a:spcPts val="0"/>
              </a:spcBef>
              <a:defRPr sz="1600">
                <a:solidFill>
                  <a:srgbClr val="5C6970"/>
                </a:solidFill>
                <a:latin typeface="Arial"/>
                <a:ea typeface="Arial"/>
                <a:cs typeface="Arial"/>
                <a:sym typeface="Arial"/>
              </a:defRPr>
            </a:lvl1pPr>
            <a:lvl2pPr marL="685800" indent="-228600">
              <a:lnSpc>
                <a:spcPct val="100000"/>
              </a:lnSpc>
              <a:spcBef>
                <a:spcPts val="0"/>
              </a:spcBef>
              <a:defRPr sz="1600">
                <a:solidFill>
                  <a:srgbClr val="5C6970"/>
                </a:solidFill>
                <a:latin typeface="Arial"/>
                <a:ea typeface="Arial"/>
                <a:cs typeface="Arial"/>
                <a:sym typeface="Arial"/>
              </a:defRPr>
            </a:lvl2pPr>
            <a:lvl3pPr marL="1143000" indent="-228600">
              <a:lnSpc>
                <a:spcPct val="100000"/>
              </a:lnSpc>
              <a:spcBef>
                <a:spcPts val="0"/>
              </a:spcBef>
              <a:defRPr sz="1600">
                <a:solidFill>
                  <a:srgbClr val="5C6970"/>
                </a:solidFill>
                <a:latin typeface="Arial"/>
                <a:ea typeface="Arial"/>
                <a:cs typeface="Arial"/>
                <a:sym typeface="Arial"/>
              </a:defRPr>
            </a:lvl3pPr>
            <a:lvl4pPr marL="1600200" indent="-228600">
              <a:lnSpc>
                <a:spcPct val="100000"/>
              </a:lnSpc>
              <a:spcBef>
                <a:spcPts val="0"/>
              </a:spcBef>
              <a:defRPr sz="1600">
                <a:solidFill>
                  <a:srgbClr val="5C6970"/>
                </a:solidFill>
                <a:latin typeface="Arial"/>
                <a:ea typeface="Arial"/>
                <a:cs typeface="Arial"/>
                <a:sym typeface="Arial"/>
              </a:defRPr>
            </a:lvl4pPr>
            <a:lvl5pPr marL="2057400" indent="-228600">
              <a:lnSpc>
                <a:spcPct val="100000"/>
              </a:lnSpc>
              <a:spcBef>
                <a:spcPts val="0"/>
              </a:spcBef>
              <a:defRPr sz="1600">
                <a:solidFill>
                  <a:srgbClr val="5C6970"/>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x">
  <p:cSld name="Cover">
    <p:spTree>
      <p:nvGrpSpPr>
        <p:cNvPr id="1" name=""/>
        <p:cNvGrpSpPr/>
        <p:nvPr/>
      </p:nvGrpSpPr>
      <p:grpSpPr>
        <a:xfrm>
          <a:off x="0" y="0"/>
          <a:ext cx="0" cy="0"/>
          <a:chOff x="0" y="0"/>
          <a:chExt cx="0" cy="0"/>
        </a:xfrm>
      </p:grpSpPr>
      <p:sp>
        <p:nvSpPr>
          <p:cNvPr id="617" name="Straight Connector 32"/>
          <p:cNvSpPr/>
          <p:nvPr/>
        </p:nvSpPr>
        <p:spPr>
          <a:xfrm>
            <a:off x="906462" y="6229427"/>
            <a:ext cx="10393363" cy="1"/>
          </a:xfrm>
          <a:prstGeom prst="line">
            <a:avLst/>
          </a:prstGeom>
          <a:ln w="12700">
            <a:solidFill>
              <a:srgbClr val="353E43"/>
            </a:solidFill>
          </a:ln>
        </p:spPr>
        <p:txBody>
          <a:bodyPr lIns="45719" rIns="45719"/>
          <a:lstStyle/>
          <a:p>
            <a:endParaRPr/>
          </a:p>
        </p:txBody>
      </p:sp>
      <p:sp>
        <p:nvSpPr>
          <p:cNvPr id="618" name="Slide Number"/>
          <p:cNvSpPr txBox="1">
            <a:spLocks noGrp="1"/>
          </p:cNvSpPr>
          <p:nvPr>
            <p:ph type="sldNum" sz="quarter" idx="2"/>
          </p:nvPr>
        </p:nvSpPr>
        <p:spPr>
          <a:xfrm>
            <a:off x="6652015" y="6445559"/>
            <a:ext cx="266974" cy="259223"/>
          </a:xfrm>
          <a:prstGeom prst="rect">
            <a:avLst/>
          </a:prstGeom>
        </p:spPr>
        <p:txBody>
          <a:bodyPr lIns="0" tIns="0" rIns="0" bIns="0"/>
          <a:lstStyle>
            <a:lvl1pPr algn="l">
              <a:defRPr sz="1800">
                <a:solidFill>
                  <a:srgbClr val="353E43"/>
                </a:solidFill>
                <a:latin typeface="Arial"/>
                <a:ea typeface="Arial"/>
                <a:cs typeface="Arial"/>
                <a:sym typeface="Arial"/>
              </a:defRPr>
            </a:lvl1pPr>
          </a:lstStyle>
          <a:p>
            <a:fld id="{86CB4B4D-7CA3-9044-876B-883B54F8677D}" type="slidenum">
              <a:t>‹#›</a:t>
            </a:fld>
            <a:endParaRPr/>
          </a:p>
        </p:txBody>
      </p:sp>
      <p:sp>
        <p:nvSpPr>
          <p:cNvPr id="619" name="Straight Connector 18"/>
          <p:cNvSpPr/>
          <p:nvPr/>
        </p:nvSpPr>
        <p:spPr>
          <a:xfrm>
            <a:off x="906462" y="1074694"/>
            <a:ext cx="10393363" cy="1"/>
          </a:xfrm>
          <a:prstGeom prst="line">
            <a:avLst/>
          </a:prstGeom>
          <a:ln w="12700">
            <a:solidFill>
              <a:srgbClr val="5C6970"/>
            </a:solidFill>
          </a:ln>
        </p:spPr>
        <p:txBody>
          <a:bodyPr lIns="45719" rIns="45719"/>
          <a:lstStyle/>
          <a:p>
            <a:endParaRPr/>
          </a:p>
        </p:txBody>
      </p:sp>
      <p:sp>
        <p:nvSpPr>
          <p:cNvPr id="620" name="TextBox 8"/>
          <p:cNvSpPr txBox="1"/>
          <p:nvPr/>
        </p:nvSpPr>
        <p:spPr>
          <a:xfrm>
            <a:off x="906463" y="6511670"/>
            <a:ext cx="4668988"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900">
                <a:solidFill>
                  <a:srgbClr val="5C6970"/>
                </a:solidFill>
                <a:latin typeface="Arial"/>
                <a:ea typeface="Arial"/>
                <a:cs typeface="Arial"/>
                <a:sym typeface="Arial"/>
              </a:defRPr>
            </a:lvl1pPr>
          </a:lstStyle>
          <a:p>
            <a:r>
              <a:t>MAYOR OF LONDON </a:t>
            </a:r>
          </a:p>
        </p:txBody>
      </p:sp>
      <p:sp>
        <p:nvSpPr>
          <p:cNvPr id="621" name="TextBox 9"/>
          <p:cNvSpPr txBox="1"/>
          <p:nvPr/>
        </p:nvSpPr>
        <p:spPr>
          <a:xfrm>
            <a:off x="9623832" y="6511670"/>
            <a:ext cx="1302216"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lgn="r">
              <a:defRPr sz="900">
                <a:solidFill>
                  <a:srgbClr val="5C6970"/>
                </a:solidFill>
                <a:latin typeface="Arial"/>
                <a:ea typeface="Arial"/>
                <a:cs typeface="Arial"/>
                <a:sym typeface="Arial"/>
              </a:defRPr>
            </a:lvl1pPr>
          </a:lstStyle>
          <a:p>
            <a:r>
              <a:t>LONDON ASSEMBLY    </a:t>
            </a:r>
          </a:p>
        </p:txBody>
      </p:sp>
      <p:sp>
        <p:nvSpPr>
          <p:cNvPr id="622" name="Title"/>
          <p:cNvSpPr txBox="1">
            <a:spLocks noGrp="1"/>
          </p:cNvSpPr>
          <p:nvPr>
            <p:ph type="title" hasCustomPrompt="1"/>
          </p:nvPr>
        </p:nvSpPr>
        <p:spPr>
          <a:xfrm>
            <a:off x="3188911" y="134753"/>
            <a:ext cx="7233141" cy="1961334"/>
          </a:xfrm>
          <a:prstGeom prst="rect">
            <a:avLst/>
          </a:prstGeom>
        </p:spPr>
        <p:txBody>
          <a:bodyPr lIns="0" tIns="0" rIns="0" bIns="0"/>
          <a:lstStyle>
            <a:lvl1pPr>
              <a:defRPr sz="2700" b="1" cap="all">
                <a:solidFill>
                  <a:srgbClr val="353E43"/>
                </a:solidFill>
                <a:latin typeface="Arial"/>
                <a:ea typeface="Arial"/>
                <a:cs typeface="Arial"/>
                <a:sym typeface="Arial"/>
              </a:defRPr>
            </a:lvl1pPr>
          </a:lstStyle>
          <a:p>
            <a:r>
              <a:t>Title</a:t>
            </a:r>
          </a:p>
        </p:txBody>
      </p:sp>
      <p:sp>
        <p:nvSpPr>
          <p:cNvPr id="623" name="Body Level One…"/>
          <p:cNvSpPr txBox="1">
            <a:spLocks noGrp="1"/>
          </p:cNvSpPr>
          <p:nvPr>
            <p:ph type="body" sz="quarter" idx="1" hasCustomPrompt="1"/>
          </p:nvPr>
        </p:nvSpPr>
        <p:spPr>
          <a:xfrm>
            <a:off x="3188910" y="2207393"/>
            <a:ext cx="7233685" cy="1681202"/>
          </a:xfrm>
          <a:prstGeom prst="rect">
            <a:avLst/>
          </a:prstGeom>
        </p:spPr>
        <p:txBody>
          <a:bodyPr lIns="0" tIns="0" rIns="0" bIns="0"/>
          <a:lstStyle>
            <a:lvl1pPr marL="0" indent="0">
              <a:lnSpc>
                <a:spcPct val="100000"/>
              </a:lnSpc>
              <a:spcBef>
                <a:spcPts val="0"/>
              </a:spcBef>
              <a:buSzTx/>
              <a:buFontTx/>
              <a:buNone/>
              <a:defRPr sz="2700">
                <a:solidFill>
                  <a:srgbClr val="5C6970"/>
                </a:solidFill>
                <a:latin typeface="Arial"/>
                <a:ea typeface="Arial"/>
                <a:cs typeface="Arial"/>
                <a:sym typeface="Arial"/>
              </a:defRPr>
            </a:lvl1pPr>
            <a:lvl2pPr marL="662940" indent="-205740">
              <a:lnSpc>
                <a:spcPct val="100000"/>
              </a:lnSpc>
              <a:spcBef>
                <a:spcPts val="0"/>
              </a:spcBef>
              <a:buFontTx/>
              <a:defRPr sz="2700">
                <a:solidFill>
                  <a:srgbClr val="5C6970"/>
                </a:solidFill>
                <a:latin typeface="Arial"/>
                <a:ea typeface="Arial"/>
                <a:cs typeface="Arial"/>
                <a:sym typeface="Arial"/>
              </a:defRPr>
            </a:lvl2pPr>
            <a:lvl3pPr marL="1120139" indent="-205739">
              <a:lnSpc>
                <a:spcPct val="100000"/>
              </a:lnSpc>
              <a:spcBef>
                <a:spcPts val="0"/>
              </a:spcBef>
              <a:buFontTx/>
              <a:defRPr sz="2700">
                <a:solidFill>
                  <a:srgbClr val="5C6970"/>
                </a:solidFill>
                <a:latin typeface="Arial"/>
                <a:ea typeface="Arial"/>
                <a:cs typeface="Arial"/>
                <a:sym typeface="Arial"/>
              </a:defRPr>
            </a:lvl3pPr>
            <a:lvl4pPr marL="1577339" indent="-205739">
              <a:lnSpc>
                <a:spcPct val="100000"/>
              </a:lnSpc>
              <a:spcBef>
                <a:spcPts val="0"/>
              </a:spcBef>
              <a:buFontTx/>
              <a:defRPr sz="2700">
                <a:solidFill>
                  <a:srgbClr val="5C6970"/>
                </a:solidFill>
                <a:latin typeface="Arial"/>
                <a:ea typeface="Arial"/>
                <a:cs typeface="Arial"/>
                <a:sym typeface="Arial"/>
              </a:defRPr>
            </a:lvl4pPr>
            <a:lvl5pPr marL="2034539" indent="-205739">
              <a:lnSpc>
                <a:spcPct val="100000"/>
              </a:lnSpc>
              <a:spcBef>
                <a:spcPts val="0"/>
              </a:spcBef>
              <a:buFontTx/>
              <a:defRPr sz="2700">
                <a:solidFill>
                  <a:srgbClr val="5C6970"/>
                </a:solidFill>
                <a:latin typeface="Arial"/>
                <a:ea typeface="Arial"/>
                <a:cs typeface="Arial"/>
                <a:sym typeface="Arial"/>
              </a:defRPr>
            </a:lvl5pPr>
          </a:lstStyle>
          <a:p>
            <a:r>
              <a:t>Meeting name</a:t>
            </a:r>
          </a:p>
          <a:p>
            <a:pPr lvl="1"/>
            <a:endParaRPr/>
          </a:p>
          <a:p>
            <a:pPr lvl="2"/>
            <a:endParaRPr/>
          </a:p>
          <a:p>
            <a:pPr lvl="3"/>
            <a:endParaRPr/>
          </a:p>
          <a:p>
            <a:pPr lvl="4"/>
            <a:endParaRPr/>
          </a:p>
        </p:txBody>
      </p:sp>
      <p:sp>
        <p:nvSpPr>
          <p:cNvPr id="624" name="Circle: Hollow 9"/>
          <p:cNvSpPr/>
          <p:nvPr/>
        </p:nvSpPr>
        <p:spPr>
          <a:xfrm>
            <a:off x="11414584" y="6140386"/>
            <a:ext cx="575947" cy="57594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814" y="10800"/>
                </a:moveTo>
                <a:cubicBezTo>
                  <a:pt x="3814" y="14658"/>
                  <a:pt x="6942" y="17786"/>
                  <a:pt x="10800" y="17786"/>
                </a:cubicBezTo>
                <a:cubicBezTo>
                  <a:pt x="14658" y="17786"/>
                  <a:pt x="17786" y="14658"/>
                  <a:pt x="17786" y="10800"/>
                </a:cubicBezTo>
                <a:cubicBezTo>
                  <a:pt x="17786" y="6942"/>
                  <a:pt x="14658" y="3814"/>
                  <a:pt x="10800" y="3814"/>
                </a:cubicBezTo>
                <a:cubicBezTo>
                  <a:pt x="6942" y="3814"/>
                  <a:pt x="3814" y="6942"/>
                  <a:pt x="3814" y="10800"/>
                </a:cubicBezTo>
                <a:close/>
              </a:path>
            </a:pathLst>
          </a:custGeom>
          <a:solidFill>
            <a:srgbClr val="353E43"/>
          </a:solidFill>
          <a:ln w="12700">
            <a:miter lim="400000"/>
          </a:ln>
        </p:spPr>
        <p:txBody>
          <a:bodyPr lIns="45719" rIns="45719" anchor="ctr"/>
          <a:lstStyle/>
          <a:p>
            <a:pPr algn="ctr">
              <a:defRPr sz="1000" b="1">
                <a:solidFill>
                  <a:srgbClr val="FFFFFF"/>
                </a:solidFill>
                <a:latin typeface="Arial"/>
                <a:ea typeface="Arial"/>
                <a:cs typeface="Arial"/>
                <a:sym typeface="Arial"/>
              </a:defRPr>
            </a:pPr>
            <a:endParaRPr/>
          </a:p>
        </p:txBody>
      </p:sp>
      <p:sp>
        <p:nvSpPr>
          <p:cNvPr id="625" name="Rectangle 21"/>
          <p:cNvSpPr/>
          <p:nvPr/>
        </p:nvSpPr>
        <p:spPr>
          <a:xfrm>
            <a:off x="11349807" y="6368431"/>
            <a:ext cx="705416" cy="119853"/>
          </a:xfrm>
          <a:prstGeom prst="rect">
            <a:avLst/>
          </a:prstGeom>
          <a:solidFill>
            <a:srgbClr val="353E43"/>
          </a:solidFill>
          <a:ln w="12700">
            <a:miter lim="400000"/>
          </a:ln>
        </p:spPr>
        <p:txBody>
          <a:bodyPr lIns="45719" rIns="45719" anchor="ctr"/>
          <a:lstStyle/>
          <a:p>
            <a:pPr algn="ctr">
              <a:defRPr sz="1000" b="1">
                <a:solidFill>
                  <a:srgbClr val="FFFFFF"/>
                </a:solidFill>
                <a:latin typeface="Arial"/>
                <a:ea typeface="Arial"/>
                <a:cs typeface="Arial"/>
                <a:sym typeface="Arial"/>
              </a:defRPr>
            </a:pPr>
            <a:endParaRPr/>
          </a:p>
        </p:txBody>
      </p:sp>
      <p:sp>
        <p:nvSpPr>
          <p:cNvPr id="626" name="TextBox 22"/>
          <p:cNvSpPr txBox="1"/>
          <p:nvPr/>
        </p:nvSpPr>
        <p:spPr>
          <a:xfrm>
            <a:off x="913002" y="6493161"/>
            <a:ext cx="707120" cy="135546"/>
          </a:xfrm>
          <a:prstGeom prst="rect">
            <a:avLst/>
          </a:prstGeom>
          <a:ln w="12700">
            <a:miter lim="400000"/>
          </a:ln>
        </p:spPr>
        <p:txBody>
          <a:bodyPr lIns="0" tIns="0" rIns="0" bIns="0">
            <a:spAutoFit/>
          </a:bodyPr>
          <a:lstStyle/>
          <a:p>
            <a:pPr>
              <a:defRPr sz="1000">
                <a:solidFill>
                  <a:srgbClr val="353E43"/>
                </a:solidFill>
                <a:latin typeface="Arial"/>
                <a:ea typeface="Arial"/>
                <a:cs typeface="Arial"/>
                <a:sym typeface="Arial"/>
              </a:defRPr>
            </a:pPr>
            <a:endParaRPr/>
          </a:p>
        </p:txBody>
      </p:sp>
      <p:sp>
        <p:nvSpPr>
          <p:cNvPr id="627" name="Rectangle 23"/>
          <p:cNvSpPr/>
          <p:nvPr/>
        </p:nvSpPr>
        <p:spPr>
          <a:xfrm>
            <a:off x="2963808" y="-1"/>
            <a:ext cx="72001" cy="6868802"/>
          </a:xfrm>
          <a:prstGeom prst="rect">
            <a:avLst/>
          </a:prstGeom>
          <a:solidFill>
            <a:srgbClr val="D3D9DD"/>
          </a:solidFill>
          <a:ln w="12700">
            <a:miter lim="400000"/>
          </a:ln>
        </p:spPr>
        <p:txBody>
          <a:bodyPr lIns="45719" rIns="45719" anchor="ctr"/>
          <a:lstStyle/>
          <a:p>
            <a:pPr algn="ctr">
              <a:defRPr sz="1000" b="1">
                <a:solidFill>
                  <a:srgbClr val="FFFFFF"/>
                </a:solidFill>
                <a:latin typeface="Arial"/>
                <a:ea typeface="Arial"/>
                <a:cs typeface="Arial"/>
                <a:sym typeface="Arial"/>
              </a:defRPr>
            </a:pPr>
            <a:endParaRPr/>
          </a:p>
        </p:txBody>
      </p:sp>
      <p:sp>
        <p:nvSpPr>
          <p:cNvPr id="628" name="Rectangle 13"/>
          <p:cNvSpPr/>
          <p:nvPr/>
        </p:nvSpPr>
        <p:spPr>
          <a:xfrm>
            <a:off x="3188908" y="6366169"/>
            <a:ext cx="8097133" cy="122116"/>
          </a:xfrm>
          <a:prstGeom prst="rect">
            <a:avLst/>
          </a:prstGeom>
          <a:solidFill>
            <a:srgbClr val="353E43"/>
          </a:solidFill>
          <a:ln w="12700">
            <a:miter lim="400000"/>
          </a:ln>
        </p:spPr>
        <p:txBody>
          <a:bodyPr lIns="45719" rIns="45719" anchor="ctr"/>
          <a:lstStyle/>
          <a:p>
            <a:pPr>
              <a:defRPr sz="1200" b="1">
                <a:solidFill>
                  <a:srgbClr val="FFFFFF"/>
                </a:solidFill>
                <a:latin typeface="Arial"/>
                <a:ea typeface="Arial"/>
                <a:cs typeface="Arial"/>
                <a:sym typeface="Arial"/>
              </a:defRPr>
            </a:pPr>
            <a:endParaRPr/>
          </a:p>
        </p:txBody>
      </p:sp>
      <p:sp>
        <p:nvSpPr>
          <p:cNvPr id="629" name="Rectangle 9"/>
          <p:cNvSpPr txBox="1"/>
          <p:nvPr/>
        </p:nvSpPr>
        <p:spPr>
          <a:xfrm>
            <a:off x="3425732" y="6488283"/>
            <a:ext cx="8577741" cy="24134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600" i="1">
                <a:solidFill>
                  <a:srgbClr val="353E43"/>
                </a:solidFill>
                <a:latin typeface="Arial"/>
                <a:ea typeface="Arial"/>
                <a:cs typeface="Arial"/>
                <a:sym typeface="Arial"/>
              </a:defRPr>
            </a:lvl1pPr>
          </a:lstStyle>
          <a:p>
            <a:r>
              <a:t>This document reflects ongoing work and discussions within TfL and is subject to change. It is not intended to reflect or represent any formal TfL/LU views or policy.  Its subject matter may relate to issues which would be subject to consultation and appropriate decision making. Its contents are confidential and should not be disclosed to any unauthorised persons without the prior agreement of TfL.</a:t>
            </a:r>
          </a:p>
        </p:txBody>
      </p:sp>
    </p:spTree>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x">
  <p:cSld name="1_Cover">
    <p:spTree>
      <p:nvGrpSpPr>
        <p:cNvPr id="1" name=""/>
        <p:cNvGrpSpPr/>
        <p:nvPr/>
      </p:nvGrpSpPr>
      <p:grpSpPr>
        <a:xfrm>
          <a:off x="0" y="0"/>
          <a:ext cx="0" cy="0"/>
          <a:chOff x="0" y="0"/>
          <a:chExt cx="0" cy="0"/>
        </a:xfrm>
      </p:grpSpPr>
      <p:sp>
        <p:nvSpPr>
          <p:cNvPr id="650" name="Straight Connector 32"/>
          <p:cNvSpPr/>
          <p:nvPr/>
        </p:nvSpPr>
        <p:spPr>
          <a:xfrm>
            <a:off x="906462" y="6229427"/>
            <a:ext cx="10393363" cy="1"/>
          </a:xfrm>
          <a:prstGeom prst="line">
            <a:avLst/>
          </a:prstGeom>
          <a:ln w="12700">
            <a:solidFill>
              <a:srgbClr val="353E43"/>
            </a:solidFill>
          </a:ln>
        </p:spPr>
        <p:txBody>
          <a:bodyPr lIns="45719" rIns="45719"/>
          <a:lstStyle/>
          <a:p>
            <a:endParaRPr/>
          </a:p>
        </p:txBody>
      </p:sp>
      <p:sp>
        <p:nvSpPr>
          <p:cNvPr id="651" name="Slide Number"/>
          <p:cNvSpPr txBox="1">
            <a:spLocks noGrp="1"/>
          </p:cNvSpPr>
          <p:nvPr>
            <p:ph type="sldNum" sz="quarter" idx="2"/>
          </p:nvPr>
        </p:nvSpPr>
        <p:spPr>
          <a:xfrm>
            <a:off x="6652015" y="6445559"/>
            <a:ext cx="266974" cy="259223"/>
          </a:xfrm>
          <a:prstGeom prst="rect">
            <a:avLst/>
          </a:prstGeom>
        </p:spPr>
        <p:txBody>
          <a:bodyPr lIns="0" tIns="0" rIns="0" bIns="0"/>
          <a:lstStyle>
            <a:lvl1pPr algn="l">
              <a:defRPr sz="1800">
                <a:solidFill>
                  <a:srgbClr val="353E43"/>
                </a:solidFill>
                <a:latin typeface="Arial"/>
                <a:ea typeface="Arial"/>
                <a:cs typeface="Arial"/>
                <a:sym typeface="Arial"/>
              </a:defRPr>
            </a:lvl1pPr>
          </a:lstStyle>
          <a:p>
            <a:fld id="{86CB4B4D-7CA3-9044-876B-883B54F8677D}" type="slidenum">
              <a:t>‹#›</a:t>
            </a:fld>
            <a:endParaRPr/>
          </a:p>
        </p:txBody>
      </p:sp>
      <p:sp>
        <p:nvSpPr>
          <p:cNvPr id="652" name="Straight Connector 18"/>
          <p:cNvSpPr/>
          <p:nvPr/>
        </p:nvSpPr>
        <p:spPr>
          <a:xfrm>
            <a:off x="906462" y="1074694"/>
            <a:ext cx="10393363" cy="1"/>
          </a:xfrm>
          <a:prstGeom prst="line">
            <a:avLst/>
          </a:prstGeom>
          <a:ln w="12700">
            <a:solidFill>
              <a:srgbClr val="5C6970"/>
            </a:solidFill>
          </a:ln>
        </p:spPr>
        <p:txBody>
          <a:bodyPr lIns="45719" rIns="45719"/>
          <a:lstStyle/>
          <a:p>
            <a:endParaRPr/>
          </a:p>
        </p:txBody>
      </p:sp>
      <p:sp>
        <p:nvSpPr>
          <p:cNvPr id="653" name="TextBox 8"/>
          <p:cNvSpPr txBox="1"/>
          <p:nvPr/>
        </p:nvSpPr>
        <p:spPr>
          <a:xfrm>
            <a:off x="906463" y="6511670"/>
            <a:ext cx="4668988"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900">
                <a:solidFill>
                  <a:srgbClr val="5C6970"/>
                </a:solidFill>
                <a:latin typeface="Arial"/>
                <a:ea typeface="Arial"/>
                <a:cs typeface="Arial"/>
                <a:sym typeface="Arial"/>
              </a:defRPr>
            </a:lvl1pPr>
          </a:lstStyle>
          <a:p>
            <a:r>
              <a:t>MAYOR OF LONDON </a:t>
            </a:r>
          </a:p>
        </p:txBody>
      </p:sp>
      <p:sp>
        <p:nvSpPr>
          <p:cNvPr id="654" name="TextBox 9"/>
          <p:cNvSpPr txBox="1"/>
          <p:nvPr/>
        </p:nvSpPr>
        <p:spPr>
          <a:xfrm>
            <a:off x="9623832" y="6511670"/>
            <a:ext cx="1302216"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lgn="r">
              <a:defRPr sz="900">
                <a:solidFill>
                  <a:srgbClr val="5C6970"/>
                </a:solidFill>
                <a:latin typeface="Arial"/>
                <a:ea typeface="Arial"/>
                <a:cs typeface="Arial"/>
                <a:sym typeface="Arial"/>
              </a:defRPr>
            </a:lvl1pPr>
          </a:lstStyle>
          <a:p>
            <a:r>
              <a:t>LONDON ASSEMBLY    </a:t>
            </a:r>
          </a:p>
        </p:txBody>
      </p:sp>
      <p:sp>
        <p:nvSpPr>
          <p:cNvPr id="655" name="Rectangle 5"/>
          <p:cNvSpPr/>
          <p:nvPr/>
        </p:nvSpPr>
        <p:spPr>
          <a:xfrm>
            <a:off x="0" y="0"/>
            <a:ext cx="12192000" cy="6858000"/>
          </a:xfrm>
          <a:prstGeom prst="rect">
            <a:avLst/>
          </a:prstGeom>
          <a:solidFill>
            <a:srgbClr val="353E43"/>
          </a:solidFill>
          <a:ln w="12700">
            <a:miter lim="400000"/>
          </a:ln>
        </p:spPr>
        <p:txBody>
          <a:bodyPr lIns="45719" rIns="45719" anchor="ctr"/>
          <a:lstStyle/>
          <a:p>
            <a:pPr>
              <a:defRPr sz="1600" b="1">
                <a:solidFill>
                  <a:srgbClr val="353E43"/>
                </a:solidFill>
                <a:latin typeface="Arial"/>
                <a:ea typeface="Arial"/>
                <a:cs typeface="Arial"/>
                <a:sym typeface="Arial"/>
              </a:defRPr>
            </a:pPr>
            <a:endParaRPr/>
          </a:p>
        </p:txBody>
      </p:sp>
      <p:sp>
        <p:nvSpPr>
          <p:cNvPr id="656" name="Title"/>
          <p:cNvSpPr txBox="1">
            <a:spLocks noGrp="1"/>
          </p:cNvSpPr>
          <p:nvPr>
            <p:ph type="title" hasCustomPrompt="1"/>
          </p:nvPr>
        </p:nvSpPr>
        <p:spPr>
          <a:xfrm>
            <a:off x="913000" y="134753"/>
            <a:ext cx="11135526" cy="1961334"/>
          </a:xfrm>
          <a:prstGeom prst="rect">
            <a:avLst/>
          </a:prstGeom>
        </p:spPr>
        <p:txBody>
          <a:bodyPr lIns="0" tIns="0" rIns="0" bIns="0"/>
          <a:lstStyle>
            <a:lvl1pPr>
              <a:defRPr sz="3600" b="1" cap="all">
                <a:solidFill>
                  <a:srgbClr val="FFFFFF"/>
                </a:solidFill>
                <a:latin typeface="Arial"/>
                <a:ea typeface="Arial"/>
                <a:cs typeface="Arial"/>
                <a:sym typeface="Arial"/>
              </a:defRPr>
            </a:lvl1pPr>
          </a:lstStyle>
          <a:p>
            <a:r>
              <a:t>Title</a:t>
            </a:r>
          </a:p>
        </p:txBody>
      </p:sp>
      <p:sp>
        <p:nvSpPr>
          <p:cNvPr id="657" name="Body Level One…"/>
          <p:cNvSpPr txBox="1">
            <a:spLocks noGrp="1"/>
          </p:cNvSpPr>
          <p:nvPr>
            <p:ph type="body" sz="half" idx="1" hasCustomPrompt="1"/>
          </p:nvPr>
        </p:nvSpPr>
        <p:spPr>
          <a:xfrm>
            <a:off x="912830" y="3080715"/>
            <a:ext cx="11136363" cy="1681201"/>
          </a:xfrm>
          <a:prstGeom prst="rect">
            <a:avLst/>
          </a:prstGeom>
        </p:spPr>
        <p:txBody>
          <a:bodyPr lIns="0" tIns="0" rIns="0" bIns="0"/>
          <a:lstStyle>
            <a:lvl1pPr marL="0" indent="0">
              <a:lnSpc>
                <a:spcPct val="100000"/>
              </a:lnSpc>
              <a:spcBef>
                <a:spcPts val="0"/>
              </a:spcBef>
              <a:buSzTx/>
              <a:buFontTx/>
              <a:buNone/>
              <a:defRPr sz="3600">
                <a:solidFill>
                  <a:srgbClr val="FFFFFF"/>
                </a:solidFill>
                <a:latin typeface="Arial"/>
                <a:ea typeface="Arial"/>
                <a:cs typeface="Arial"/>
                <a:sym typeface="Arial"/>
              </a:defRPr>
            </a:lvl1pPr>
            <a:lvl2pPr marL="662939" indent="-205739">
              <a:lnSpc>
                <a:spcPct val="100000"/>
              </a:lnSpc>
              <a:spcBef>
                <a:spcPts val="0"/>
              </a:spcBef>
              <a:buFontTx/>
              <a:defRPr sz="3600">
                <a:solidFill>
                  <a:srgbClr val="FFFFFF"/>
                </a:solidFill>
                <a:latin typeface="Arial"/>
                <a:ea typeface="Arial"/>
                <a:cs typeface="Arial"/>
                <a:sym typeface="Arial"/>
              </a:defRPr>
            </a:lvl2pPr>
            <a:lvl3pPr marL="1120139" indent="-205739">
              <a:lnSpc>
                <a:spcPct val="100000"/>
              </a:lnSpc>
              <a:spcBef>
                <a:spcPts val="0"/>
              </a:spcBef>
              <a:buFontTx/>
              <a:defRPr sz="3600">
                <a:solidFill>
                  <a:srgbClr val="FFFFFF"/>
                </a:solidFill>
                <a:latin typeface="Arial"/>
                <a:ea typeface="Arial"/>
                <a:cs typeface="Arial"/>
                <a:sym typeface="Arial"/>
              </a:defRPr>
            </a:lvl3pPr>
            <a:lvl4pPr marL="1577339" indent="-205739">
              <a:lnSpc>
                <a:spcPct val="100000"/>
              </a:lnSpc>
              <a:spcBef>
                <a:spcPts val="0"/>
              </a:spcBef>
              <a:buFontTx/>
              <a:defRPr sz="3600">
                <a:solidFill>
                  <a:srgbClr val="FFFFFF"/>
                </a:solidFill>
                <a:latin typeface="Arial"/>
                <a:ea typeface="Arial"/>
                <a:cs typeface="Arial"/>
                <a:sym typeface="Arial"/>
              </a:defRPr>
            </a:lvl4pPr>
            <a:lvl5pPr marL="2034539" indent="-205739">
              <a:lnSpc>
                <a:spcPct val="100000"/>
              </a:lnSpc>
              <a:spcBef>
                <a:spcPts val="0"/>
              </a:spcBef>
              <a:buFontTx/>
              <a:defRPr sz="3600">
                <a:solidFill>
                  <a:srgbClr val="FFFFFF"/>
                </a:solidFill>
                <a:latin typeface="Arial"/>
                <a:ea typeface="Arial"/>
                <a:cs typeface="Arial"/>
                <a:sym typeface="Arial"/>
              </a:defRPr>
            </a:lvl5pPr>
          </a:lstStyle>
          <a:p>
            <a:r>
              <a:t>Meeting name</a:t>
            </a:r>
          </a:p>
          <a:p>
            <a:pPr lvl="1"/>
            <a:endParaRPr/>
          </a:p>
          <a:p>
            <a:pPr lvl="2"/>
            <a:endParaRPr/>
          </a:p>
          <a:p>
            <a:pPr lvl="3"/>
            <a:endParaRPr/>
          </a:p>
          <a:p>
            <a:pPr lvl="4"/>
            <a:endParaRPr/>
          </a:p>
        </p:txBody>
      </p:sp>
      <p:sp>
        <p:nvSpPr>
          <p:cNvPr id="658" name="TextBox 22"/>
          <p:cNvSpPr txBox="1"/>
          <p:nvPr/>
        </p:nvSpPr>
        <p:spPr>
          <a:xfrm>
            <a:off x="913000" y="6493159"/>
            <a:ext cx="707120" cy="185100"/>
          </a:xfrm>
          <a:prstGeom prst="rect">
            <a:avLst/>
          </a:prstGeom>
          <a:ln w="12700">
            <a:miter lim="400000"/>
          </a:ln>
        </p:spPr>
        <p:txBody>
          <a:bodyPr lIns="0" tIns="0" rIns="0" bIns="0">
            <a:spAutoFit/>
          </a:bodyPr>
          <a:lstStyle/>
          <a:p>
            <a:pPr>
              <a:defRPr sz="1300">
                <a:solidFill>
                  <a:srgbClr val="353E43"/>
                </a:solidFill>
                <a:latin typeface="Arial"/>
                <a:ea typeface="Arial"/>
                <a:cs typeface="Arial"/>
                <a:sym typeface="Arial"/>
              </a:defRPr>
            </a:pPr>
            <a:endParaRPr/>
          </a:p>
        </p:txBody>
      </p:sp>
      <p:sp>
        <p:nvSpPr>
          <p:cNvPr id="659" name="Circle: Hollow 11"/>
          <p:cNvSpPr/>
          <p:nvPr/>
        </p:nvSpPr>
        <p:spPr>
          <a:xfrm>
            <a:off x="207586" y="6140386"/>
            <a:ext cx="575946" cy="57594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814" y="10800"/>
                </a:moveTo>
                <a:cubicBezTo>
                  <a:pt x="3814" y="14658"/>
                  <a:pt x="6942" y="17786"/>
                  <a:pt x="10800" y="17786"/>
                </a:cubicBezTo>
                <a:cubicBezTo>
                  <a:pt x="14658" y="17786"/>
                  <a:pt x="17786" y="14658"/>
                  <a:pt x="17786" y="10800"/>
                </a:cubicBezTo>
                <a:cubicBezTo>
                  <a:pt x="17786" y="6942"/>
                  <a:pt x="14658" y="3814"/>
                  <a:pt x="10800" y="3814"/>
                </a:cubicBezTo>
                <a:cubicBezTo>
                  <a:pt x="6942" y="3814"/>
                  <a:pt x="3814" y="6942"/>
                  <a:pt x="3814" y="10800"/>
                </a:cubicBezTo>
                <a:close/>
              </a:path>
            </a:pathLst>
          </a:custGeom>
          <a:solidFill>
            <a:srgbClr val="FFFFFF"/>
          </a:solidFill>
          <a:ln w="12700">
            <a:miter lim="400000"/>
          </a:ln>
        </p:spPr>
        <p:txBody>
          <a:bodyPr lIns="45719" rIns="45719" anchor="ctr"/>
          <a:lstStyle/>
          <a:p>
            <a:pPr algn="ctr">
              <a:defRPr sz="1400" b="1">
                <a:solidFill>
                  <a:srgbClr val="FFFFFF"/>
                </a:solidFill>
                <a:latin typeface="Arial"/>
                <a:ea typeface="Arial"/>
                <a:cs typeface="Arial"/>
                <a:sym typeface="Arial"/>
              </a:defRPr>
            </a:pPr>
            <a:endParaRPr/>
          </a:p>
        </p:txBody>
      </p:sp>
      <p:sp>
        <p:nvSpPr>
          <p:cNvPr id="660" name="Rectangle 12"/>
          <p:cNvSpPr/>
          <p:nvPr/>
        </p:nvSpPr>
        <p:spPr>
          <a:xfrm>
            <a:off x="142807" y="6368431"/>
            <a:ext cx="705417" cy="119853"/>
          </a:xfrm>
          <a:prstGeom prst="rect">
            <a:avLst/>
          </a:prstGeom>
          <a:solidFill>
            <a:srgbClr val="FFFFFF"/>
          </a:solidFill>
          <a:ln w="12700">
            <a:miter lim="400000"/>
          </a:ln>
        </p:spPr>
        <p:txBody>
          <a:bodyPr lIns="45719" rIns="45719" anchor="ctr"/>
          <a:lstStyle/>
          <a:p>
            <a:pPr algn="ctr">
              <a:defRPr sz="1400" b="1">
                <a:solidFill>
                  <a:srgbClr val="FFFFFF"/>
                </a:solidFill>
                <a:latin typeface="Arial"/>
                <a:ea typeface="Arial"/>
                <a:cs typeface="Arial"/>
                <a:sym typeface="Arial"/>
              </a:defRPr>
            </a:pPr>
            <a:endParaRPr/>
          </a:p>
        </p:txBody>
      </p:sp>
      <p:sp>
        <p:nvSpPr>
          <p:cNvPr id="661" name="Rectangle 14"/>
          <p:cNvSpPr/>
          <p:nvPr/>
        </p:nvSpPr>
        <p:spPr>
          <a:xfrm>
            <a:off x="913000" y="6368434"/>
            <a:ext cx="11142002" cy="122116"/>
          </a:xfrm>
          <a:prstGeom prst="rect">
            <a:avLst/>
          </a:prstGeom>
          <a:solidFill>
            <a:srgbClr val="FFFFFF"/>
          </a:solidFill>
          <a:ln w="12700">
            <a:miter lim="400000"/>
          </a:ln>
        </p:spPr>
        <p:txBody>
          <a:bodyPr lIns="45719" rIns="45719" anchor="ctr"/>
          <a:lstStyle/>
          <a:p>
            <a:pPr>
              <a:defRPr sz="1700" b="1">
                <a:solidFill>
                  <a:srgbClr val="FFFFFF"/>
                </a:solidFill>
                <a:latin typeface="Arial"/>
                <a:ea typeface="Arial"/>
                <a:cs typeface="Arial"/>
                <a:sym typeface="Arial"/>
              </a:defRPr>
            </a:pPr>
            <a:endParaRPr/>
          </a:p>
        </p:txBody>
      </p:sp>
    </p:spTree>
  </p:cSld>
  <p:clrMapOvr>
    <a:masterClrMapping/>
  </p:clrMapOvr>
  <p:transition spd="med"/>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x">
  <p:cSld name="Text Layout">
    <p:spTree>
      <p:nvGrpSpPr>
        <p:cNvPr id="1" name=""/>
        <p:cNvGrpSpPr/>
        <p:nvPr/>
      </p:nvGrpSpPr>
      <p:grpSpPr>
        <a:xfrm>
          <a:off x="0" y="0"/>
          <a:ext cx="0" cy="0"/>
          <a:chOff x="0" y="0"/>
          <a:chExt cx="0" cy="0"/>
        </a:xfrm>
      </p:grpSpPr>
      <p:sp>
        <p:nvSpPr>
          <p:cNvPr id="668" name="Straight Connector 32"/>
          <p:cNvSpPr/>
          <p:nvPr/>
        </p:nvSpPr>
        <p:spPr>
          <a:xfrm>
            <a:off x="906462" y="6229427"/>
            <a:ext cx="10393363" cy="1"/>
          </a:xfrm>
          <a:prstGeom prst="line">
            <a:avLst/>
          </a:prstGeom>
          <a:ln w="12700">
            <a:solidFill>
              <a:srgbClr val="353E43"/>
            </a:solidFill>
          </a:ln>
        </p:spPr>
        <p:txBody>
          <a:bodyPr lIns="45719" rIns="45719"/>
          <a:lstStyle/>
          <a:p>
            <a:endParaRPr/>
          </a:p>
        </p:txBody>
      </p:sp>
      <p:sp>
        <p:nvSpPr>
          <p:cNvPr id="669" name="Slide Number"/>
          <p:cNvSpPr txBox="1">
            <a:spLocks noGrp="1"/>
          </p:cNvSpPr>
          <p:nvPr>
            <p:ph type="sldNum" sz="quarter" idx="2"/>
          </p:nvPr>
        </p:nvSpPr>
        <p:spPr>
          <a:xfrm>
            <a:off x="6652015" y="6445559"/>
            <a:ext cx="266974" cy="259223"/>
          </a:xfrm>
          <a:prstGeom prst="rect">
            <a:avLst/>
          </a:prstGeom>
        </p:spPr>
        <p:txBody>
          <a:bodyPr lIns="0" tIns="0" rIns="0" bIns="0"/>
          <a:lstStyle>
            <a:lvl1pPr algn="l">
              <a:defRPr sz="1800">
                <a:solidFill>
                  <a:srgbClr val="353E43"/>
                </a:solidFill>
                <a:latin typeface="Arial"/>
                <a:ea typeface="Arial"/>
                <a:cs typeface="Arial"/>
                <a:sym typeface="Arial"/>
              </a:defRPr>
            </a:lvl1pPr>
          </a:lstStyle>
          <a:p>
            <a:fld id="{86CB4B4D-7CA3-9044-876B-883B54F8677D}" type="slidenum">
              <a:t>‹#›</a:t>
            </a:fld>
            <a:endParaRPr/>
          </a:p>
        </p:txBody>
      </p:sp>
      <p:sp>
        <p:nvSpPr>
          <p:cNvPr id="670" name="Straight Connector 18"/>
          <p:cNvSpPr/>
          <p:nvPr/>
        </p:nvSpPr>
        <p:spPr>
          <a:xfrm>
            <a:off x="906462" y="1074694"/>
            <a:ext cx="10393363" cy="1"/>
          </a:xfrm>
          <a:prstGeom prst="line">
            <a:avLst/>
          </a:prstGeom>
          <a:ln w="12700">
            <a:solidFill>
              <a:srgbClr val="5C6970"/>
            </a:solidFill>
          </a:ln>
        </p:spPr>
        <p:txBody>
          <a:bodyPr lIns="45719" rIns="45719"/>
          <a:lstStyle/>
          <a:p>
            <a:endParaRPr/>
          </a:p>
        </p:txBody>
      </p:sp>
      <p:sp>
        <p:nvSpPr>
          <p:cNvPr id="671" name="TextBox 8"/>
          <p:cNvSpPr txBox="1"/>
          <p:nvPr/>
        </p:nvSpPr>
        <p:spPr>
          <a:xfrm>
            <a:off x="906463" y="6511670"/>
            <a:ext cx="4668988"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900">
                <a:solidFill>
                  <a:srgbClr val="5C6970"/>
                </a:solidFill>
                <a:latin typeface="Arial"/>
                <a:ea typeface="Arial"/>
                <a:cs typeface="Arial"/>
                <a:sym typeface="Arial"/>
              </a:defRPr>
            </a:lvl1pPr>
          </a:lstStyle>
          <a:p>
            <a:r>
              <a:t>MAYOR OF LONDON </a:t>
            </a:r>
          </a:p>
        </p:txBody>
      </p:sp>
      <p:sp>
        <p:nvSpPr>
          <p:cNvPr id="672" name="TextBox 9"/>
          <p:cNvSpPr txBox="1"/>
          <p:nvPr/>
        </p:nvSpPr>
        <p:spPr>
          <a:xfrm>
            <a:off x="9623832" y="6511670"/>
            <a:ext cx="1302216" cy="127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lgn="r">
              <a:defRPr sz="900">
                <a:solidFill>
                  <a:srgbClr val="5C6970"/>
                </a:solidFill>
                <a:latin typeface="Arial"/>
                <a:ea typeface="Arial"/>
                <a:cs typeface="Arial"/>
                <a:sym typeface="Arial"/>
              </a:defRPr>
            </a:lvl1pPr>
          </a:lstStyle>
          <a:p>
            <a:r>
              <a:t>LONDON ASSEMBLY    </a:t>
            </a:r>
          </a:p>
        </p:txBody>
      </p:sp>
      <p:sp>
        <p:nvSpPr>
          <p:cNvPr id="673" name="Rectangle 13"/>
          <p:cNvSpPr/>
          <p:nvPr/>
        </p:nvSpPr>
        <p:spPr>
          <a:xfrm>
            <a:off x="-1" y="0"/>
            <a:ext cx="3035810" cy="6858000"/>
          </a:xfrm>
          <a:prstGeom prst="rect">
            <a:avLst/>
          </a:prstGeom>
          <a:solidFill>
            <a:srgbClr val="353E43"/>
          </a:solidFill>
          <a:ln w="12700">
            <a:miter lim="400000"/>
          </a:ln>
        </p:spPr>
        <p:txBody>
          <a:bodyPr lIns="45719" rIns="45719" anchor="ctr"/>
          <a:lstStyle/>
          <a:p>
            <a:pPr algn="ctr">
              <a:defRPr sz="1400" b="1">
                <a:solidFill>
                  <a:srgbClr val="FFFFFF"/>
                </a:solidFill>
                <a:latin typeface="Arial"/>
                <a:ea typeface="Arial"/>
                <a:cs typeface="Arial"/>
                <a:sym typeface="Arial"/>
              </a:defRPr>
            </a:pPr>
            <a:endParaRPr/>
          </a:p>
        </p:txBody>
      </p:sp>
      <p:sp>
        <p:nvSpPr>
          <p:cNvPr id="674" name="Title Text"/>
          <p:cNvSpPr txBox="1">
            <a:spLocks noGrp="1"/>
          </p:cNvSpPr>
          <p:nvPr>
            <p:ph type="title"/>
          </p:nvPr>
        </p:nvSpPr>
        <p:spPr>
          <a:xfrm>
            <a:off x="142807" y="134753"/>
            <a:ext cx="2750194" cy="1680100"/>
          </a:xfrm>
          <a:prstGeom prst="rect">
            <a:avLst/>
          </a:prstGeom>
        </p:spPr>
        <p:txBody>
          <a:bodyPr lIns="0" tIns="0" rIns="0" bIns="0"/>
          <a:lstStyle>
            <a:lvl1pPr>
              <a:defRPr sz="2800" b="1" cap="all">
                <a:solidFill>
                  <a:srgbClr val="FFFFFF"/>
                </a:solidFill>
                <a:latin typeface="NJFont Medium"/>
                <a:ea typeface="NJFont Medium"/>
                <a:cs typeface="NJFont Medium"/>
                <a:sym typeface="NJFont Medium"/>
              </a:defRPr>
            </a:lvl1pPr>
          </a:lstStyle>
          <a:p>
            <a:r>
              <a:t>Title Text</a:t>
            </a:r>
          </a:p>
        </p:txBody>
      </p:sp>
      <p:sp>
        <p:nvSpPr>
          <p:cNvPr id="675" name="Rectangle 18"/>
          <p:cNvSpPr/>
          <p:nvPr/>
        </p:nvSpPr>
        <p:spPr>
          <a:xfrm>
            <a:off x="913000" y="6368434"/>
            <a:ext cx="1980001" cy="122116"/>
          </a:xfrm>
          <a:prstGeom prst="rect">
            <a:avLst/>
          </a:prstGeom>
          <a:solidFill>
            <a:srgbClr val="FFFFFF"/>
          </a:solidFill>
          <a:ln w="12700">
            <a:miter lim="400000"/>
          </a:ln>
        </p:spPr>
        <p:txBody>
          <a:bodyPr lIns="45719" rIns="45719" anchor="ctr"/>
          <a:lstStyle/>
          <a:p>
            <a:pPr>
              <a:defRPr sz="1700" b="1">
                <a:solidFill>
                  <a:srgbClr val="FFFFFF"/>
                </a:solidFill>
                <a:latin typeface="Arial"/>
                <a:ea typeface="Arial"/>
                <a:cs typeface="Arial"/>
                <a:sym typeface="Arial"/>
              </a:defRPr>
            </a:pPr>
            <a:endParaRPr/>
          </a:p>
        </p:txBody>
      </p:sp>
      <p:sp>
        <p:nvSpPr>
          <p:cNvPr id="676" name="Circle: Hollow 9"/>
          <p:cNvSpPr/>
          <p:nvPr/>
        </p:nvSpPr>
        <p:spPr>
          <a:xfrm>
            <a:off x="207586" y="6140386"/>
            <a:ext cx="575946" cy="57594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814" y="10800"/>
                </a:moveTo>
                <a:cubicBezTo>
                  <a:pt x="3814" y="14658"/>
                  <a:pt x="6942" y="17786"/>
                  <a:pt x="10800" y="17786"/>
                </a:cubicBezTo>
                <a:cubicBezTo>
                  <a:pt x="14658" y="17786"/>
                  <a:pt x="17786" y="14658"/>
                  <a:pt x="17786" y="10800"/>
                </a:cubicBezTo>
                <a:cubicBezTo>
                  <a:pt x="17786" y="6942"/>
                  <a:pt x="14658" y="3814"/>
                  <a:pt x="10800" y="3814"/>
                </a:cubicBezTo>
                <a:cubicBezTo>
                  <a:pt x="6942" y="3814"/>
                  <a:pt x="3814" y="6942"/>
                  <a:pt x="3814" y="10800"/>
                </a:cubicBezTo>
                <a:close/>
              </a:path>
            </a:pathLst>
          </a:custGeom>
          <a:solidFill>
            <a:srgbClr val="FFFFFF"/>
          </a:solidFill>
          <a:ln w="12700">
            <a:miter lim="400000"/>
          </a:ln>
        </p:spPr>
        <p:txBody>
          <a:bodyPr lIns="45719" rIns="45719" anchor="ctr"/>
          <a:lstStyle/>
          <a:p>
            <a:pPr algn="ctr">
              <a:defRPr sz="1400" b="1">
                <a:solidFill>
                  <a:srgbClr val="FFFFFF"/>
                </a:solidFill>
                <a:latin typeface="Arial"/>
                <a:ea typeface="Arial"/>
                <a:cs typeface="Arial"/>
                <a:sym typeface="Arial"/>
              </a:defRPr>
            </a:pPr>
            <a:endParaRPr/>
          </a:p>
        </p:txBody>
      </p:sp>
      <p:sp>
        <p:nvSpPr>
          <p:cNvPr id="677" name="Rectangle 10"/>
          <p:cNvSpPr/>
          <p:nvPr/>
        </p:nvSpPr>
        <p:spPr>
          <a:xfrm>
            <a:off x="142807" y="6368431"/>
            <a:ext cx="705417" cy="119853"/>
          </a:xfrm>
          <a:prstGeom prst="rect">
            <a:avLst/>
          </a:prstGeom>
          <a:solidFill>
            <a:srgbClr val="FFFFFF"/>
          </a:solidFill>
          <a:ln w="12700">
            <a:miter lim="400000"/>
          </a:ln>
        </p:spPr>
        <p:txBody>
          <a:bodyPr lIns="45719" rIns="45719" anchor="ctr"/>
          <a:lstStyle/>
          <a:p>
            <a:pPr algn="ctr">
              <a:defRPr sz="1400" b="1">
                <a:solidFill>
                  <a:srgbClr val="FFFFFF"/>
                </a:solidFill>
                <a:latin typeface="Arial"/>
                <a:ea typeface="Arial"/>
                <a:cs typeface="Arial"/>
                <a:sym typeface="Arial"/>
              </a:defRPr>
            </a:pPr>
            <a:endParaRPr/>
          </a:p>
        </p:txBody>
      </p:sp>
      <p:sp>
        <p:nvSpPr>
          <p:cNvPr id="678" name="Body Level One…"/>
          <p:cNvSpPr txBox="1">
            <a:spLocks noGrp="1"/>
          </p:cNvSpPr>
          <p:nvPr>
            <p:ph type="body" idx="1"/>
          </p:nvPr>
        </p:nvSpPr>
        <p:spPr>
          <a:xfrm>
            <a:off x="3157085" y="134753"/>
            <a:ext cx="8903370" cy="6581577"/>
          </a:xfrm>
          <a:prstGeom prst="rect">
            <a:avLst/>
          </a:prstGeom>
        </p:spPr>
        <p:txBody>
          <a:bodyPr lIns="0" tIns="0" rIns="0" bIns="0"/>
          <a:lstStyle>
            <a:lvl1pPr marL="222749" indent="-222749">
              <a:lnSpc>
                <a:spcPct val="100000"/>
              </a:lnSpc>
              <a:spcBef>
                <a:spcPts val="0"/>
              </a:spcBef>
              <a:defRPr sz="2200">
                <a:solidFill>
                  <a:srgbClr val="353E43"/>
                </a:solidFill>
                <a:latin typeface="Arial"/>
                <a:ea typeface="Arial"/>
                <a:cs typeface="Arial"/>
                <a:sym typeface="Arial"/>
              </a:defRPr>
            </a:lvl1pPr>
            <a:lvl2pPr marL="445499" indent="-222749">
              <a:lnSpc>
                <a:spcPct val="100000"/>
              </a:lnSpc>
              <a:spcBef>
                <a:spcPts val="0"/>
              </a:spcBef>
              <a:defRPr sz="2200">
                <a:solidFill>
                  <a:srgbClr val="353E43"/>
                </a:solidFill>
                <a:latin typeface="Arial"/>
                <a:ea typeface="Arial"/>
                <a:cs typeface="Arial"/>
                <a:sym typeface="Arial"/>
              </a:defRPr>
            </a:lvl2pPr>
            <a:lvl3pPr marL="569934" indent="-124435">
              <a:lnSpc>
                <a:spcPct val="100000"/>
              </a:lnSpc>
              <a:spcBef>
                <a:spcPts val="0"/>
              </a:spcBef>
              <a:defRPr sz="2200">
                <a:solidFill>
                  <a:srgbClr val="353E43"/>
                </a:solidFill>
                <a:latin typeface="Arial"/>
                <a:ea typeface="Arial"/>
                <a:cs typeface="Arial"/>
                <a:sym typeface="Arial"/>
              </a:defRPr>
            </a:lvl3pPr>
            <a:lvl4pPr marL="689512" indent="-136546">
              <a:lnSpc>
                <a:spcPct val="100000"/>
              </a:lnSpc>
              <a:spcBef>
                <a:spcPts val="0"/>
              </a:spcBef>
              <a:defRPr sz="2200">
                <a:solidFill>
                  <a:srgbClr val="353E43"/>
                </a:solidFill>
                <a:latin typeface="Arial"/>
                <a:ea typeface="Arial"/>
                <a:cs typeface="Arial"/>
                <a:sym typeface="Arial"/>
              </a:defRPr>
            </a:lvl4pPr>
            <a:lvl5pPr marL="819680" indent="-161200">
              <a:lnSpc>
                <a:spcPct val="100000"/>
              </a:lnSpc>
              <a:spcBef>
                <a:spcPts val="0"/>
              </a:spcBef>
              <a:defRPr sz="2200">
                <a:solidFill>
                  <a:srgbClr val="353E43"/>
                </a:solidFill>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679" name="TextBox 11"/>
          <p:cNvSpPr txBox="1"/>
          <p:nvPr/>
        </p:nvSpPr>
        <p:spPr>
          <a:xfrm>
            <a:off x="913000" y="6493159"/>
            <a:ext cx="707120" cy="185100"/>
          </a:xfrm>
          <a:prstGeom prst="rect">
            <a:avLst/>
          </a:prstGeom>
          <a:ln w="12700">
            <a:miter lim="400000"/>
          </a:ln>
        </p:spPr>
        <p:txBody>
          <a:bodyPr lIns="0" tIns="0" rIns="0" bIns="0">
            <a:spAutoFit/>
          </a:bodyPr>
          <a:lstStyle/>
          <a:p>
            <a:pPr>
              <a:defRPr sz="1300">
                <a:solidFill>
                  <a:srgbClr val="FFFFFF"/>
                </a:solidFill>
                <a:latin typeface="Arial"/>
                <a:ea typeface="Arial"/>
                <a:cs typeface="Arial"/>
                <a:sym typeface="Arial"/>
              </a:defRPr>
            </a:pPr>
            <a:endParaRPr/>
          </a:p>
        </p:txBody>
      </p:sp>
    </p:spTree>
  </p:cSld>
  <p:clrMapOvr>
    <a:masterClrMapping/>
  </p:clrMapOvr>
  <p:transition spd="med"/>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sp>
        <p:nvSpPr>
          <p:cNvPr id="686" name="Title Text"/>
          <p:cNvSpPr txBox="1">
            <a:spLocks noGrp="1"/>
          </p:cNvSpPr>
          <p:nvPr>
            <p:ph type="title"/>
          </p:nvPr>
        </p:nvSpPr>
        <p:spPr>
          <a:xfrm>
            <a:off x="1524000" y="1122362"/>
            <a:ext cx="9144000" cy="2387601"/>
          </a:xfrm>
          <a:prstGeom prst="rect">
            <a:avLst/>
          </a:prstGeom>
        </p:spPr>
        <p:txBody>
          <a:bodyPr lIns="45718" tIns="45718" rIns="45718" bIns="45718" anchor="b"/>
          <a:lstStyle>
            <a:lvl1pPr algn="ctr">
              <a:defRPr sz="6000"/>
            </a:lvl1pPr>
          </a:lstStyle>
          <a:p>
            <a:r>
              <a:t>Title Text</a:t>
            </a:r>
          </a:p>
        </p:txBody>
      </p:sp>
      <p:sp>
        <p:nvSpPr>
          <p:cNvPr id="687" name="Body Level One…"/>
          <p:cNvSpPr txBox="1">
            <a:spLocks noGrp="1"/>
          </p:cNvSpPr>
          <p:nvPr>
            <p:ph type="body" sz="quarter" idx="1"/>
          </p:nvPr>
        </p:nvSpPr>
        <p:spPr>
          <a:xfrm>
            <a:off x="1524000" y="3602037"/>
            <a:ext cx="9144000" cy="1655764"/>
          </a:xfrm>
          <a:prstGeom prst="rect">
            <a:avLst/>
          </a:prstGeom>
        </p:spPr>
        <p:txBody>
          <a:bodyPr lIns="45718" tIns="45718" rIns="45718" bIns="45718"/>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688" name="Slide Number"/>
          <p:cNvSpPr txBox="1">
            <a:spLocks noGrp="1"/>
          </p:cNvSpPr>
          <p:nvPr>
            <p:ph type="sldNum" sz="quarter" idx="2"/>
          </p:nvPr>
        </p:nvSpPr>
        <p:spPr>
          <a:xfrm>
            <a:off x="11080147" y="6404293"/>
            <a:ext cx="273654" cy="269239"/>
          </a:xfrm>
          <a:prstGeom prst="rect">
            <a:avLst/>
          </a:prstGeom>
        </p:spPr>
        <p:txBody>
          <a:bodyPr lIns="45718" tIns="45718" rIns="45718" bIns="45718"/>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58" name="Title Text"/>
          <p:cNvSpPr txBox="1">
            <a:spLocks noGrp="1"/>
          </p:cNvSpPr>
          <p:nvPr>
            <p:ph type="title"/>
          </p:nvPr>
        </p:nvSpPr>
        <p:spPr>
          <a:prstGeom prst="rect">
            <a:avLst/>
          </a:prstGeom>
        </p:spPr>
        <p:txBody>
          <a:bodyPr/>
          <a:lstStyle/>
          <a:p>
            <a:r>
              <a:t>Title Text</a:t>
            </a:r>
          </a:p>
        </p:txBody>
      </p:sp>
      <p:sp>
        <p:nvSpPr>
          <p:cNvPr id="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pic>
        <p:nvPicPr>
          <p:cNvPr id="695" name="Picture 6" descr="Picture 6"/>
          <p:cNvPicPr>
            <a:picLocks noChangeAspect="1"/>
          </p:cNvPicPr>
          <p:nvPr/>
        </p:nvPicPr>
        <p:blipFill>
          <a:blip r:embed="rId2"/>
          <a:srcRect t="31169" b="30798"/>
          <a:stretch>
            <a:fillRect/>
          </a:stretch>
        </p:blipFill>
        <p:spPr>
          <a:xfrm>
            <a:off x="5123891" y="6311900"/>
            <a:ext cx="1944218" cy="378044"/>
          </a:xfrm>
          <a:prstGeom prst="rect">
            <a:avLst/>
          </a:prstGeom>
          <a:ln w="12700">
            <a:miter lim="400000"/>
          </a:ln>
        </p:spPr>
      </p:pic>
      <p:sp>
        <p:nvSpPr>
          <p:cNvPr id="696" name="Title Text"/>
          <p:cNvSpPr txBox="1">
            <a:spLocks noGrp="1"/>
          </p:cNvSpPr>
          <p:nvPr>
            <p:ph type="title"/>
          </p:nvPr>
        </p:nvSpPr>
        <p:spPr>
          <a:prstGeom prst="rect">
            <a:avLst/>
          </a:prstGeom>
        </p:spPr>
        <p:txBody>
          <a:bodyPr lIns="45718" tIns="45718" rIns="45718" bIns="45718"/>
          <a:lstStyle/>
          <a:p>
            <a:r>
              <a:t>Title Text</a:t>
            </a:r>
          </a:p>
        </p:txBody>
      </p:sp>
      <p:sp>
        <p:nvSpPr>
          <p:cNvPr id="697" name="Body Level One…"/>
          <p:cNvSpPr txBox="1">
            <a:spLocks noGrp="1"/>
          </p:cNvSpPr>
          <p:nvPr>
            <p:ph type="body" idx="1"/>
          </p:nvPr>
        </p:nvSpPr>
        <p:spPr>
          <a:prstGeom prst="rect">
            <a:avLst/>
          </a:prstGeom>
        </p:spPr>
        <p:txBody>
          <a:bodyPr lIns="45718" tIns="45718" rIns="45718" bIns="45718"/>
          <a:lstStyle>
            <a:lvl3pPr marL="1234438" indent="-320038"/>
          </a:lstStyle>
          <a:p>
            <a:r>
              <a:t>Body Level One</a:t>
            </a:r>
          </a:p>
          <a:p>
            <a:pPr lvl="1"/>
            <a:r>
              <a:t>Body Level Two</a:t>
            </a:r>
          </a:p>
          <a:p>
            <a:pPr lvl="2"/>
            <a:r>
              <a:t>Body Level Three</a:t>
            </a:r>
          </a:p>
          <a:p>
            <a:pPr lvl="3"/>
            <a:r>
              <a:t>Body Level Four</a:t>
            </a:r>
          </a:p>
          <a:p>
            <a:pPr lvl="4"/>
            <a:r>
              <a:t>Body Level Five</a:t>
            </a:r>
          </a:p>
        </p:txBody>
      </p:sp>
      <p:sp>
        <p:nvSpPr>
          <p:cNvPr id="698" name="Slide Number"/>
          <p:cNvSpPr txBox="1">
            <a:spLocks noGrp="1"/>
          </p:cNvSpPr>
          <p:nvPr>
            <p:ph type="sldNum" sz="quarter" idx="2"/>
          </p:nvPr>
        </p:nvSpPr>
        <p:spPr>
          <a:xfrm>
            <a:off x="11080147" y="6404293"/>
            <a:ext cx="273654" cy="269239"/>
          </a:xfrm>
          <a:prstGeom prst="rect">
            <a:avLst/>
          </a:prstGeom>
        </p:spPr>
        <p:txBody>
          <a:bodyPr lIns="45718" tIns="45718" rIns="45718" bIns="45718"/>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705" name="Title Text"/>
          <p:cNvSpPr txBox="1">
            <a:spLocks noGrp="1"/>
          </p:cNvSpPr>
          <p:nvPr>
            <p:ph type="title"/>
          </p:nvPr>
        </p:nvSpPr>
        <p:spPr>
          <a:xfrm>
            <a:off x="831850" y="1709738"/>
            <a:ext cx="10515600" cy="2852737"/>
          </a:xfrm>
          <a:prstGeom prst="rect">
            <a:avLst/>
          </a:prstGeom>
        </p:spPr>
        <p:txBody>
          <a:bodyPr lIns="45718" tIns="45718" rIns="45718" bIns="45718" anchor="b"/>
          <a:lstStyle>
            <a:lvl1pPr>
              <a:defRPr sz="6000"/>
            </a:lvl1pPr>
          </a:lstStyle>
          <a:p>
            <a:r>
              <a:t>Title Text</a:t>
            </a:r>
          </a:p>
        </p:txBody>
      </p:sp>
      <p:sp>
        <p:nvSpPr>
          <p:cNvPr id="706" name="Body Level One…"/>
          <p:cNvSpPr txBox="1">
            <a:spLocks noGrp="1"/>
          </p:cNvSpPr>
          <p:nvPr>
            <p:ph type="body" sz="quarter" idx="1"/>
          </p:nvPr>
        </p:nvSpPr>
        <p:spPr>
          <a:xfrm>
            <a:off x="831850" y="4589462"/>
            <a:ext cx="10515600" cy="1500189"/>
          </a:xfrm>
          <a:prstGeom prst="rect">
            <a:avLst/>
          </a:prstGeom>
        </p:spPr>
        <p:txBody>
          <a:bodyPr lIns="45718" tIns="45718" rIns="45718" bIns="45718"/>
          <a:lstStyle>
            <a:lvl1pPr marL="0" indent="0">
              <a:buSzTx/>
              <a:buFontTx/>
              <a:buNone/>
              <a:defRPr sz="2400">
                <a:solidFill>
                  <a:srgbClr val="888888"/>
                </a:solidFill>
              </a:defRPr>
            </a:lvl1pPr>
            <a:lvl2pPr marL="0" indent="0">
              <a:buSzTx/>
              <a:buFontTx/>
              <a:buNone/>
              <a:defRPr sz="2400">
                <a:solidFill>
                  <a:srgbClr val="888888"/>
                </a:solidFill>
              </a:defRPr>
            </a:lvl2pPr>
            <a:lvl3pPr marL="0" indent="0">
              <a:buSzTx/>
              <a:buFontTx/>
              <a:buNone/>
              <a:defRPr sz="2400">
                <a:solidFill>
                  <a:srgbClr val="888888"/>
                </a:solidFill>
              </a:defRPr>
            </a:lvl3pPr>
            <a:lvl4pPr marL="0" indent="0">
              <a:buSzTx/>
              <a:buFontTx/>
              <a:buNone/>
              <a:defRPr sz="2400">
                <a:solidFill>
                  <a:srgbClr val="888888"/>
                </a:solidFill>
              </a:defRPr>
            </a:lvl4pPr>
            <a:lvl5pPr marL="0" indent="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707" name="Slide Number"/>
          <p:cNvSpPr txBox="1">
            <a:spLocks noGrp="1"/>
          </p:cNvSpPr>
          <p:nvPr>
            <p:ph type="sldNum" sz="quarter" idx="2"/>
          </p:nvPr>
        </p:nvSpPr>
        <p:spPr>
          <a:xfrm>
            <a:off x="11080147" y="6404293"/>
            <a:ext cx="273654" cy="269239"/>
          </a:xfrm>
          <a:prstGeom prst="rect">
            <a:avLst/>
          </a:prstGeom>
        </p:spPr>
        <p:txBody>
          <a:bodyPr lIns="45718" tIns="45718" rIns="45718" bIns="45718"/>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714" name="Title Text"/>
          <p:cNvSpPr txBox="1">
            <a:spLocks noGrp="1"/>
          </p:cNvSpPr>
          <p:nvPr>
            <p:ph type="title"/>
          </p:nvPr>
        </p:nvSpPr>
        <p:spPr>
          <a:prstGeom prst="rect">
            <a:avLst/>
          </a:prstGeom>
        </p:spPr>
        <p:txBody>
          <a:bodyPr lIns="45718" tIns="45718" rIns="45718" bIns="45718"/>
          <a:lstStyle/>
          <a:p>
            <a:r>
              <a:t>Title Text</a:t>
            </a:r>
          </a:p>
        </p:txBody>
      </p:sp>
      <p:sp>
        <p:nvSpPr>
          <p:cNvPr id="715" name="Body Level One…"/>
          <p:cNvSpPr txBox="1">
            <a:spLocks noGrp="1"/>
          </p:cNvSpPr>
          <p:nvPr>
            <p:ph type="body" sz="half" idx="1"/>
          </p:nvPr>
        </p:nvSpPr>
        <p:spPr>
          <a:xfrm>
            <a:off x="838200" y="1825625"/>
            <a:ext cx="5181600" cy="4351338"/>
          </a:xfrm>
          <a:prstGeom prst="rect">
            <a:avLst/>
          </a:prstGeom>
        </p:spPr>
        <p:txBody>
          <a:bodyPr lIns="45718" tIns="45718" rIns="45718" bIns="45718"/>
          <a:lstStyle>
            <a:lvl3pPr marL="1234438" indent="-320038"/>
          </a:lstStyle>
          <a:p>
            <a:r>
              <a:t>Body Level One</a:t>
            </a:r>
          </a:p>
          <a:p>
            <a:pPr lvl="1"/>
            <a:r>
              <a:t>Body Level Two</a:t>
            </a:r>
          </a:p>
          <a:p>
            <a:pPr lvl="2"/>
            <a:r>
              <a:t>Body Level Three</a:t>
            </a:r>
          </a:p>
          <a:p>
            <a:pPr lvl="3"/>
            <a:r>
              <a:t>Body Level Four</a:t>
            </a:r>
          </a:p>
          <a:p>
            <a:pPr lvl="4"/>
            <a:r>
              <a:t>Body Level Five</a:t>
            </a:r>
          </a:p>
        </p:txBody>
      </p:sp>
      <p:sp>
        <p:nvSpPr>
          <p:cNvPr id="716" name="Slide Number"/>
          <p:cNvSpPr txBox="1">
            <a:spLocks noGrp="1"/>
          </p:cNvSpPr>
          <p:nvPr>
            <p:ph type="sldNum" sz="quarter" idx="2"/>
          </p:nvPr>
        </p:nvSpPr>
        <p:spPr>
          <a:xfrm>
            <a:off x="11080147" y="6404293"/>
            <a:ext cx="273654" cy="269239"/>
          </a:xfrm>
          <a:prstGeom prst="rect">
            <a:avLst/>
          </a:prstGeom>
        </p:spPr>
        <p:txBody>
          <a:bodyPr lIns="45718" tIns="45718" rIns="45718" bIns="45718"/>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723" name="Title Text"/>
          <p:cNvSpPr txBox="1">
            <a:spLocks noGrp="1"/>
          </p:cNvSpPr>
          <p:nvPr>
            <p:ph type="title"/>
          </p:nvPr>
        </p:nvSpPr>
        <p:spPr>
          <a:xfrm>
            <a:off x="839787" y="365125"/>
            <a:ext cx="10515601" cy="1325563"/>
          </a:xfrm>
          <a:prstGeom prst="rect">
            <a:avLst/>
          </a:prstGeom>
        </p:spPr>
        <p:txBody>
          <a:bodyPr lIns="45718" tIns="45718" rIns="45718" bIns="45718"/>
          <a:lstStyle/>
          <a:p>
            <a:r>
              <a:t>Title Text</a:t>
            </a:r>
          </a:p>
        </p:txBody>
      </p:sp>
      <p:sp>
        <p:nvSpPr>
          <p:cNvPr id="724" name="Body Level One…"/>
          <p:cNvSpPr txBox="1">
            <a:spLocks noGrp="1"/>
          </p:cNvSpPr>
          <p:nvPr>
            <p:ph type="body" sz="quarter" idx="1"/>
          </p:nvPr>
        </p:nvSpPr>
        <p:spPr>
          <a:xfrm>
            <a:off x="839787" y="1681163"/>
            <a:ext cx="5157790" cy="823914"/>
          </a:xfrm>
          <a:prstGeom prst="rect">
            <a:avLst/>
          </a:prstGeom>
        </p:spPr>
        <p:txBody>
          <a:bodyPr lIns="45718" tIns="45718" rIns="45718" bIns="45718"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725" name="Text Placeholder 4"/>
          <p:cNvSpPr>
            <a:spLocks noGrp="1"/>
          </p:cNvSpPr>
          <p:nvPr>
            <p:ph type="body" sz="quarter" idx="21"/>
          </p:nvPr>
        </p:nvSpPr>
        <p:spPr>
          <a:xfrm>
            <a:off x="6172200" y="1681163"/>
            <a:ext cx="5183188" cy="823914"/>
          </a:xfrm>
          <a:prstGeom prst="rect">
            <a:avLst/>
          </a:prstGeom>
        </p:spPr>
        <p:txBody>
          <a:bodyPr lIns="45718" tIns="45718" rIns="45718" bIns="45718" anchor="b"/>
          <a:lstStyle/>
          <a:p>
            <a:endParaRPr/>
          </a:p>
        </p:txBody>
      </p:sp>
      <p:sp>
        <p:nvSpPr>
          <p:cNvPr id="726" name="Slide Number"/>
          <p:cNvSpPr txBox="1">
            <a:spLocks noGrp="1"/>
          </p:cNvSpPr>
          <p:nvPr>
            <p:ph type="sldNum" sz="quarter" idx="2"/>
          </p:nvPr>
        </p:nvSpPr>
        <p:spPr>
          <a:xfrm>
            <a:off x="11080147" y="6404293"/>
            <a:ext cx="273654" cy="269239"/>
          </a:xfrm>
          <a:prstGeom prst="rect">
            <a:avLst/>
          </a:prstGeom>
        </p:spPr>
        <p:txBody>
          <a:bodyPr lIns="45718" tIns="45718" rIns="45718" bIns="45718"/>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733" name="Title Text"/>
          <p:cNvSpPr txBox="1">
            <a:spLocks noGrp="1"/>
          </p:cNvSpPr>
          <p:nvPr>
            <p:ph type="title"/>
          </p:nvPr>
        </p:nvSpPr>
        <p:spPr>
          <a:prstGeom prst="rect">
            <a:avLst/>
          </a:prstGeom>
        </p:spPr>
        <p:txBody>
          <a:bodyPr lIns="45718" tIns="45718" rIns="45718" bIns="45718"/>
          <a:lstStyle/>
          <a:p>
            <a:r>
              <a:t>Title Text</a:t>
            </a:r>
          </a:p>
        </p:txBody>
      </p:sp>
      <p:sp>
        <p:nvSpPr>
          <p:cNvPr id="734" name="Slide Number"/>
          <p:cNvSpPr txBox="1">
            <a:spLocks noGrp="1"/>
          </p:cNvSpPr>
          <p:nvPr>
            <p:ph type="sldNum" sz="quarter" idx="2"/>
          </p:nvPr>
        </p:nvSpPr>
        <p:spPr>
          <a:xfrm>
            <a:off x="11080147" y="6404293"/>
            <a:ext cx="273654" cy="269239"/>
          </a:xfrm>
          <a:prstGeom prst="rect">
            <a:avLst/>
          </a:prstGeom>
        </p:spPr>
        <p:txBody>
          <a:bodyPr lIns="45718" tIns="45718" rIns="45718" bIns="45718"/>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741" name="Slide Number"/>
          <p:cNvSpPr txBox="1">
            <a:spLocks noGrp="1"/>
          </p:cNvSpPr>
          <p:nvPr>
            <p:ph type="sldNum" sz="quarter" idx="2"/>
          </p:nvPr>
        </p:nvSpPr>
        <p:spPr>
          <a:xfrm>
            <a:off x="11080147" y="6404293"/>
            <a:ext cx="273654" cy="269239"/>
          </a:xfrm>
          <a:prstGeom prst="rect">
            <a:avLst/>
          </a:prstGeom>
        </p:spPr>
        <p:txBody>
          <a:bodyPr lIns="45718" tIns="45718" rIns="45718" bIns="45718"/>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748" name="Title Text"/>
          <p:cNvSpPr txBox="1">
            <a:spLocks noGrp="1"/>
          </p:cNvSpPr>
          <p:nvPr>
            <p:ph type="title"/>
          </p:nvPr>
        </p:nvSpPr>
        <p:spPr>
          <a:xfrm>
            <a:off x="839787" y="457200"/>
            <a:ext cx="3932240" cy="1600200"/>
          </a:xfrm>
          <a:prstGeom prst="rect">
            <a:avLst/>
          </a:prstGeom>
        </p:spPr>
        <p:txBody>
          <a:bodyPr lIns="45718" tIns="45718" rIns="45718" bIns="45718" anchor="b"/>
          <a:lstStyle>
            <a:lvl1pPr>
              <a:defRPr sz="3200"/>
            </a:lvl1pPr>
          </a:lstStyle>
          <a:p>
            <a:r>
              <a:t>Title Text</a:t>
            </a:r>
          </a:p>
        </p:txBody>
      </p:sp>
      <p:sp>
        <p:nvSpPr>
          <p:cNvPr id="749" name="Body Level One…"/>
          <p:cNvSpPr txBox="1">
            <a:spLocks noGrp="1"/>
          </p:cNvSpPr>
          <p:nvPr>
            <p:ph type="body" sz="half" idx="1"/>
          </p:nvPr>
        </p:nvSpPr>
        <p:spPr>
          <a:xfrm>
            <a:off x="5183187" y="987425"/>
            <a:ext cx="6172202" cy="4873625"/>
          </a:xfrm>
          <a:prstGeom prst="rect">
            <a:avLst/>
          </a:prstGeom>
        </p:spPr>
        <p:txBody>
          <a:bodyPr lIns="45718" tIns="45718" rIns="45718" bIns="45718"/>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50" name="Text Placeholder 3"/>
          <p:cNvSpPr>
            <a:spLocks noGrp="1"/>
          </p:cNvSpPr>
          <p:nvPr>
            <p:ph type="body" sz="quarter" idx="21"/>
          </p:nvPr>
        </p:nvSpPr>
        <p:spPr>
          <a:xfrm>
            <a:off x="839787" y="2057400"/>
            <a:ext cx="3932238" cy="3811588"/>
          </a:xfrm>
          <a:prstGeom prst="rect">
            <a:avLst/>
          </a:prstGeom>
        </p:spPr>
        <p:txBody>
          <a:bodyPr lIns="45718" tIns="45718" rIns="45718" bIns="45718"/>
          <a:lstStyle/>
          <a:p>
            <a:endParaRPr/>
          </a:p>
        </p:txBody>
      </p:sp>
      <p:sp>
        <p:nvSpPr>
          <p:cNvPr id="751" name="Slide Number"/>
          <p:cNvSpPr txBox="1">
            <a:spLocks noGrp="1"/>
          </p:cNvSpPr>
          <p:nvPr>
            <p:ph type="sldNum" sz="quarter" idx="2"/>
          </p:nvPr>
        </p:nvSpPr>
        <p:spPr>
          <a:xfrm>
            <a:off x="11080147" y="6404293"/>
            <a:ext cx="273654" cy="269239"/>
          </a:xfrm>
          <a:prstGeom prst="rect">
            <a:avLst/>
          </a:prstGeom>
        </p:spPr>
        <p:txBody>
          <a:bodyPr lIns="45718" tIns="45718" rIns="45718" bIns="45718"/>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758" name="Title Text"/>
          <p:cNvSpPr txBox="1">
            <a:spLocks noGrp="1"/>
          </p:cNvSpPr>
          <p:nvPr>
            <p:ph type="title"/>
          </p:nvPr>
        </p:nvSpPr>
        <p:spPr>
          <a:xfrm>
            <a:off x="839787" y="457200"/>
            <a:ext cx="3932240" cy="1600200"/>
          </a:xfrm>
          <a:prstGeom prst="rect">
            <a:avLst/>
          </a:prstGeom>
        </p:spPr>
        <p:txBody>
          <a:bodyPr lIns="45718" tIns="45718" rIns="45718" bIns="45718" anchor="b"/>
          <a:lstStyle>
            <a:lvl1pPr>
              <a:defRPr sz="3200"/>
            </a:lvl1pPr>
          </a:lstStyle>
          <a:p>
            <a:r>
              <a:t>Title Text</a:t>
            </a:r>
          </a:p>
        </p:txBody>
      </p:sp>
      <p:sp>
        <p:nvSpPr>
          <p:cNvPr id="759" name="Picture Placeholder 2"/>
          <p:cNvSpPr>
            <a:spLocks noGrp="1"/>
          </p:cNvSpPr>
          <p:nvPr>
            <p:ph type="pic" sz="half" idx="21"/>
          </p:nvPr>
        </p:nvSpPr>
        <p:spPr>
          <a:xfrm>
            <a:off x="5183187" y="987425"/>
            <a:ext cx="6172202" cy="4873625"/>
          </a:xfrm>
          <a:prstGeom prst="rect">
            <a:avLst/>
          </a:prstGeom>
        </p:spPr>
        <p:txBody>
          <a:bodyPr lIns="91439" rIns="91439">
            <a:noAutofit/>
          </a:bodyPr>
          <a:lstStyle/>
          <a:p>
            <a:endParaRPr/>
          </a:p>
        </p:txBody>
      </p:sp>
      <p:sp>
        <p:nvSpPr>
          <p:cNvPr id="760" name="Body Level One…"/>
          <p:cNvSpPr txBox="1">
            <a:spLocks noGrp="1"/>
          </p:cNvSpPr>
          <p:nvPr>
            <p:ph type="body" sz="quarter" idx="1"/>
          </p:nvPr>
        </p:nvSpPr>
        <p:spPr>
          <a:xfrm>
            <a:off x="839787" y="2057400"/>
            <a:ext cx="3932240" cy="3811588"/>
          </a:xfrm>
          <a:prstGeom prst="rect">
            <a:avLst/>
          </a:prstGeom>
        </p:spPr>
        <p:txBody>
          <a:bodyPr lIns="45718" tIns="45718" rIns="45718" bIns="45718"/>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761" name="Slide Number"/>
          <p:cNvSpPr txBox="1">
            <a:spLocks noGrp="1"/>
          </p:cNvSpPr>
          <p:nvPr>
            <p:ph type="sldNum" sz="quarter" idx="2"/>
          </p:nvPr>
        </p:nvSpPr>
        <p:spPr>
          <a:xfrm>
            <a:off x="11080147" y="6404293"/>
            <a:ext cx="273654" cy="269239"/>
          </a:xfrm>
          <a:prstGeom prst="rect">
            <a:avLst/>
          </a:prstGeom>
        </p:spPr>
        <p:txBody>
          <a:bodyPr lIns="45718" tIns="45718" rIns="45718" bIns="45718"/>
          <a:lstStyle>
            <a:lvl1pPr>
              <a:defRPr>
                <a:latin typeface="+mn-lt"/>
                <a:ea typeface="+mn-ea"/>
                <a:cs typeface="+mn-cs"/>
                <a:sym typeface="Helvetica"/>
              </a:defRPr>
            </a:lvl1p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73"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4"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5" name="Text Placeholder 3"/>
          <p:cNvSpPr>
            <a:spLocks noGrp="1"/>
          </p:cNvSpPr>
          <p:nvPr>
            <p:ph type="body" sz="quarter" idx="21"/>
          </p:nvPr>
        </p:nvSpPr>
        <p:spPr>
          <a:xfrm>
            <a:off x="839787" y="2057400"/>
            <a:ext cx="3932239" cy="3811588"/>
          </a:xfrm>
          <a:prstGeom prst="rect">
            <a:avLst/>
          </a:prstGeom>
        </p:spPr>
        <p:txBody>
          <a:bodyPr/>
          <a:lstStyle/>
          <a:p>
            <a:pPr marL="0" indent="0">
              <a:buSzTx/>
              <a:buFontTx/>
              <a:buNone/>
              <a:defRPr sz="1600"/>
            </a:pPr>
            <a:endParaRP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83"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84" name="Picture Placeholder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85" name="Body Level One…"/>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r>
              <a:t>Body Level One</a:t>
            </a:r>
          </a:p>
          <a:p>
            <a:pPr lvl="1"/>
            <a:r>
              <a:t>Body Level Two</a:t>
            </a:r>
          </a:p>
          <a:p>
            <a:pPr lvl="2"/>
            <a:r>
              <a:t>Body Level Three</a:t>
            </a:r>
          </a:p>
          <a:p>
            <a:pPr lvl="3"/>
            <a:r>
              <a:t>Body Level Four</a:t>
            </a:r>
          </a:p>
          <a:p>
            <a:pPr lvl="4"/>
            <a:r>
              <a:t>Body Level Five</a:t>
            </a: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pic>
        <p:nvPicPr>
          <p:cNvPr id="93" name="Picture 1" descr="Picture 1"/>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94" name="Slide Number"/>
          <p:cNvSpPr txBox="1">
            <a:spLocks noGrp="1"/>
          </p:cNvSpPr>
          <p:nvPr>
            <p:ph type="sldNum" sz="quarter" idx="2"/>
          </p:nvPr>
        </p:nvSpPr>
        <p:spPr>
          <a:xfrm>
            <a:off x="58928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theme" Target="../theme/theme1.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image" Target="../media/image1.png"/><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pic>
        <p:nvPicPr>
          <p:cNvPr id="5" name="Picture 6" descr="Picture 6"/>
          <p:cNvPicPr>
            <a:picLocks noChangeAspect="1"/>
          </p:cNvPicPr>
          <p:nvPr/>
        </p:nvPicPr>
        <p:blipFill>
          <a:blip r:embed="rId59"/>
          <a:srcRect t="31169" b="30798"/>
          <a:stretch>
            <a:fillRect/>
          </a:stretch>
        </p:blipFill>
        <p:spPr>
          <a:xfrm>
            <a:off x="5123891" y="6311900"/>
            <a:ext cx="1944217" cy="378042"/>
          </a:xfrm>
          <a:prstGeom prst="rect">
            <a:avLst/>
          </a:prstGeom>
          <a:ln w="12700">
            <a:miter lim="400000"/>
          </a:ln>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2" r:id="rId22"/>
    <p:sldLayoutId id="2147483673" r:id="rId23"/>
    <p:sldLayoutId id="2147483674" r:id="rId24"/>
    <p:sldLayoutId id="2147483675" r:id="rId25"/>
    <p:sldLayoutId id="2147483676" r:id="rId26"/>
    <p:sldLayoutId id="2147483677" r:id="rId27"/>
    <p:sldLayoutId id="2147483678" r:id="rId28"/>
    <p:sldLayoutId id="2147483679" r:id="rId29"/>
    <p:sldLayoutId id="2147483680" r:id="rId30"/>
    <p:sldLayoutId id="2147483681" r:id="rId31"/>
    <p:sldLayoutId id="2147483682" r:id="rId32"/>
    <p:sldLayoutId id="2147483683" r:id="rId33"/>
    <p:sldLayoutId id="2147483684" r:id="rId34"/>
    <p:sldLayoutId id="2147483685" r:id="rId35"/>
    <p:sldLayoutId id="2147483686" r:id="rId36"/>
    <p:sldLayoutId id="2147483687" r:id="rId37"/>
    <p:sldLayoutId id="2147483688" r:id="rId38"/>
    <p:sldLayoutId id="2147483689" r:id="rId39"/>
    <p:sldLayoutId id="2147483690" r:id="rId40"/>
    <p:sldLayoutId id="2147483691" r:id="rId41"/>
    <p:sldLayoutId id="2147483692" r:id="rId42"/>
    <p:sldLayoutId id="2147483693" r:id="rId43"/>
    <p:sldLayoutId id="2147483694" r:id="rId44"/>
    <p:sldLayoutId id="2147483695" r:id="rId45"/>
    <p:sldLayoutId id="2147483696" r:id="rId46"/>
    <p:sldLayoutId id="2147483698" r:id="rId47"/>
    <p:sldLayoutId id="2147483699" r:id="rId48"/>
    <p:sldLayoutId id="2147483700" r:id="rId49"/>
    <p:sldLayoutId id="2147483701" r:id="rId50"/>
    <p:sldLayoutId id="2147483702" r:id="rId51"/>
    <p:sldLayoutId id="2147483703" r:id="rId52"/>
    <p:sldLayoutId id="2147483704" r:id="rId53"/>
    <p:sldLayoutId id="2147483705" r:id="rId54"/>
    <p:sldLayoutId id="2147483706" r:id="rId55"/>
    <p:sldLayoutId id="2147483707" r:id="rId56"/>
    <p:sldLayoutId id="2147483708" r:id="rId57"/>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Calibri Light"/>
          <a:ea typeface="Calibri Light"/>
          <a:cs typeface="Calibri Light"/>
          <a:sym typeface="Calibri Light"/>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0.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0.xml"/></Relationships>
</file>

<file path=ppt/slides/_rels/slide2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0.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0.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microsoft.com/office/2014/relationships/chartEx" Target="../charts/chartEx1.xml"/><Relationship Id="rId1" Type="http://schemas.openxmlformats.org/officeDocument/2006/relationships/slideLayout" Target="../slideLayouts/slideLayout50.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50.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0.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50.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0" name="Title 1"/>
          <p:cNvSpPr txBox="1">
            <a:spLocks noGrp="1"/>
          </p:cNvSpPr>
          <p:nvPr>
            <p:ph type="ctrTitle"/>
          </p:nvPr>
        </p:nvSpPr>
        <p:spPr>
          <a:xfrm>
            <a:off x="1524000" y="1122361"/>
            <a:ext cx="9144000" cy="2718119"/>
          </a:xfrm>
          <a:prstGeom prst="rect">
            <a:avLst/>
          </a:prstGeom>
        </p:spPr>
        <p:txBody>
          <a:bodyPr>
            <a:normAutofit/>
          </a:bodyPr>
          <a:lstStyle/>
          <a:p>
            <a:pPr>
              <a:defRPr sz="4800"/>
            </a:pPr>
            <a:r>
              <a:rPr lang="en-GB" sz="5400" b="1" dirty="0"/>
              <a:t>The Road Forward – Settlement Policy Paper</a:t>
            </a:r>
            <a:br>
              <a:rPr lang="en-GB" sz="5400" b="1" dirty="0"/>
            </a:br>
            <a:endParaRPr sz="5400" b="1" dirty="0"/>
          </a:p>
        </p:txBody>
      </p:sp>
      <p:sp>
        <p:nvSpPr>
          <p:cNvPr id="771" name="Subtitle 2"/>
          <p:cNvSpPr txBox="1">
            <a:spLocks noGrp="1"/>
          </p:cNvSpPr>
          <p:nvPr>
            <p:ph type="subTitle" sz="quarter" idx="1"/>
          </p:nvPr>
        </p:nvSpPr>
        <p:spPr>
          <a:xfrm>
            <a:off x="1524000" y="4079018"/>
            <a:ext cx="9144000" cy="1178782"/>
          </a:xfrm>
          <a:prstGeom prst="rect">
            <a:avLst/>
          </a:prstGeom>
        </p:spPr>
        <p:txBody>
          <a:bodyPr/>
          <a:lstStyle/>
          <a:p>
            <a:pPr>
              <a:defRPr sz="2700"/>
            </a:pPr>
            <a:r>
              <a:rPr dirty="0"/>
              <a:t>Adrian Jenkins</a:t>
            </a:r>
          </a:p>
          <a:p>
            <a:pPr>
              <a:defRPr sz="2700"/>
            </a:pPr>
            <a:r>
              <a:rPr lang="en-GB" dirty="0"/>
              <a:t>9 December </a:t>
            </a:r>
            <a:r>
              <a:rPr dirty="0"/>
              <a:t>2025</a:t>
            </a:r>
          </a:p>
        </p:txBody>
      </p:sp>
      <p:pic>
        <p:nvPicPr>
          <p:cNvPr id="772" name="Picture 3" descr="Picture 3"/>
          <p:cNvPicPr>
            <a:picLocks noChangeAspect="1"/>
          </p:cNvPicPr>
          <p:nvPr/>
        </p:nvPicPr>
        <p:blipFill>
          <a:blip r:embed="rId2"/>
          <a:srcRect t="31169" b="30798"/>
          <a:stretch>
            <a:fillRect/>
          </a:stretch>
        </p:blipFill>
        <p:spPr>
          <a:xfrm>
            <a:off x="4475819" y="5447622"/>
            <a:ext cx="3240361" cy="864097"/>
          </a:xfrm>
          <a:prstGeom prst="rect">
            <a:avLst/>
          </a:prstGeom>
          <a:ln w="12700">
            <a:miter lim="400000"/>
          </a:ln>
        </p:spPr>
      </p:pic>
      <p:sp>
        <p:nvSpPr>
          <p:cNvPr id="773" name="Slide Number Placeholder 5"/>
          <p:cNvSpPr txBox="1">
            <a:spLocks noGrp="1"/>
          </p:cNvSpPr>
          <p:nvPr>
            <p:ph type="sldNum" sz="quarter" idx="2"/>
          </p:nvPr>
        </p:nvSpPr>
        <p:spPr>
          <a:xfrm>
            <a:off x="11172418" y="6414760"/>
            <a:ext cx="181383" cy="248305"/>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1</a:t>
            </a:fld>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0D785-5D9D-D5C8-9CCD-1D5A89BF1728}"/>
            </a:ext>
          </a:extLst>
        </p:cNvPr>
        <p:cNvGrpSpPr/>
        <p:nvPr/>
      </p:nvGrpSpPr>
      <p:grpSpPr>
        <a:xfrm>
          <a:off x="0" y="0"/>
          <a:ext cx="0" cy="0"/>
          <a:chOff x="0" y="0"/>
          <a:chExt cx="0" cy="0"/>
        </a:xfrm>
      </p:grpSpPr>
      <p:sp>
        <p:nvSpPr>
          <p:cNvPr id="778" name="Title 3">
            <a:extLst>
              <a:ext uri="{FF2B5EF4-FFF2-40B4-BE49-F238E27FC236}">
                <a16:creationId xmlns:a16="http://schemas.microsoft.com/office/drawing/2014/main" id="{242C1FD5-7B67-6601-7BBB-D69180CEEA44}"/>
              </a:ext>
            </a:extLst>
          </p:cNvPr>
          <p:cNvSpPr txBox="1">
            <a:spLocks noGrp="1"/>
          </p:cNvSpPr>
          <p:nvPr>
            <p:ph type="title"/>
          </p:nvPr>
        </p:nvSpPr>
        <p:spPr>
          <a:xfrm>
            <a:off x="838200" y="378709"/>
            <a:ext cx="10515600" cy="604656"/>
          </a:xfrm>
          <a:prstGeom prst="rect">
            <a:avLst/>
          </a:prstGeom>
        </p:spPr>
        <p:txBody>
          <a:bodyPr/>
          <a:lstStyle>
            <a:lvl1pPr>
              <a:defRPr sz="3600">
                <a:solidFill>
                  <a:srgbClr val="FF6600"/>
                </a:solidFill>
              </a:defRPr>
            </a:lvl1pPr>
          </a:lstStyle>
          <a:p>
            <a:r>
              <a:rPr lang="en-GB" b="1" dirty="0"/>
              <a:t>Quantum</a:t>
            </a:r>
            <a:endParaRPr b="1" dirty="0"/>
          </a:p>
        </p:txBody>
      </p:sp>
      <p:sp>
        <p:nvSpPr>
          <p:cNvPr id="779" name="Content Placeholder 4">
            <a:extLst>
              <a:ext uri="{FF2B5EF4-FFF2-40B4-BE49-F238E27FC236}">
                <a16:creationId xmlns:a16="http://schemas.microsoft.com/office/drawing/2014/main" id="{9FAD8037-551A-9F58-D772-A3C96686EF69}"/>
              </a:ext>
            </a:extLst>
          </p:cNvPr>
          <p:cNvSpPr txBox="1">
            <a:spLocks noGrp="1"/>
          </p:cNvSpPr>
          <p:nvPr>
            <p:ph type="body" idx="1"/>
          </p:nvPr>
        </p:nvSpPr>
        <p:spPr>
          <a:xfrm>
            <a:off x="838199" y="1097280"/>
            <a:ext cx="9647323" cy="5079234"/>
          </a:xfrm>
          <a:prstGeom prst="rect">
            <a:avLst/>
          </a:prstGeom>
        </p:spPr>
        <p:txBody>
          <a:bodyPr>
            <a:normAutofit/>
          </a:bodyPr>
          <a:lstStyle/>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Forecasting in Summer based on Core Spending Power projections in SR25 (plus rolled-in BRRS income)</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Uncertainty about the council tax assumptions within SR25 (we assumed growth in grant funding of £2.3bn by 28-29, more likely £3.3bn by 28-29)</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Rolled-in BR income also higher (by around £900m).  We assumed £1.495bn (post-levy retained rates for 50% scheme).  Ministers decided to roll-in BR pooling and pilot gains, plus above-baseline cap compensation funding (£2.4bn in total)</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Overall, an additional ~£1.9bn in funding within Core Spending Power by 28-29 </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Plus update to assumptions about taxbase growth</a:t>
            </a: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Some uncertainty in the week beginning 24 November with unclear signals about the funding that was within the quantum and decisions ministers had taken post-SR25</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There is still some uncertainty and MHCLG will not fully outline quantum until the provisional settlement</a:t>
            </a:r>
          </a:p>
          <a:p>
            <a:pPr marL="342900" indent="-342900">
              <a:lnSpc>
                <a:spcPct val="115000"/>
              </a:lnSpc>
              <a:buFont typeface="Symbol"/>
              <a:buChar char="·"/>
              <a:defRPr sz="1800"/>
            </a:pPr>
            <a:endParaRPr dirty="0"/>
          </a:p>
        </p:txBody>
      </p:sp>
      <p:sp>
        <p:nvSpPr>
          <p:cNvPr id="780" name="Slide Number Placeholder 2">
            <a:extLst>
              <a:ext uri="{FF2B5EF4-FFF2-40B4-BE49-F238E27FC236}">
                <a16:creationId xmlns:a16="http://schemas.microsoft.com/office/drawing/2014/main" id="{7010BDE6-FE8A-04E7-AE36-BBC88B84B90D}"/>
              </a:ext>
            </a:extLst>
          </p:cNvPr>
          <p:cNvSpPr txBox="1">
            <a:spLocks noGrp="1"/>
          </p:cNvSpPr>
          <p:nvPr>
            <p:ph type="sldNum" sz="quarter" idx="4294967295"/>
          </p:nvPr>
        </p:nvSpPr>
        <p:spPr>
          <a:xfrm>
            <a:off x="11164902" y="6404292"/>
            <a:ext cx="188898"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latin typeface="+mn-lt"/>
                <a:ea typeface="+mn-ea"/>
                <a:cs typeface="+mn-cs"/>
                <a:sym typeface="Helvetica"/>
              </a:defRPr>
            </a:lvl1pPr>
          </a:lstStyle>
          <a:p>
            <a:fld id="{86CB4B4D-7CA3-9044-876B-883B54F8677D}" type="slidenum">
              <a:rPr/>
              <a:t>10</a:t>
            </a:fld>
            <a:endParaRPr/>
          </a:p>
        </p:txBody>
      </p:sp>
    </p:spTree>
    <p:extLst>
      <p:ext uri="{BB962C8B-B14F-4D97-AF65-F5344CB8AC3E}">
        <p14:creationId xmlns:p14="http://schemas.microsoft.com/office/powerpoint/2010/main" val="110520755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2552D9-F17B-0BB6-64D4-EC12C2329BF1}"/>
            </a:ext>
          </a:extLst>
        </p:cNvPr>
        <p:cNvGrpSpPr/>
        <p:nvPr/>
      </p:nvGrpSpPr>
      <p:grpSpPr>
        <a:xfrm>
          <a:off x="0" y="0"/>
          <a:ext cx="0" cy="0"/>
          <a:chOff x="0" y="0"/>
          <a:chExt cx="0" cy="0"/>
        </a:xfrm>
      </p:grpSpPr>
      <p:sp>
        <p:nvSpPr>
          <p:cNvPr id="778" name="Title 3">
            <a:extLst>
              <a:ext uri="{FF2B5EF4-FFF2-40B4-BE49-F238E27FC236}">
                <a16:creationId xmlns:a16="http://schemas.microsoft.com/office/drawing/2014/main" id="{5D5AFD31-5823-3931-D165-696C0218801C}"/>
              </a:ext>
            </a:extLst>
          </p:cNvPr>
          <p:cNvSpPr txBox="1">
            <a:spLocks noGrp="1"/>
          </p:cNvSpPr>
          <p:nvPr>
            <p:ph type="title"/>
          </p:nvPr>
        </p:nvSpPr>
        <p:spPr>
          <a:xfrm>
            <a:off x="838200" y="378709"/>
            <a:ext cx="10515600" cy="604656"/>
          </a:xfrm>
          <a:prstGeom prst="rect">
            <a:avLst/>
          </a:prstGeom>
        </p:spPr>
        <p:txBody>
          <a:bodyPr/>
          <a:lstStyle>
            <a:lvl1pPr>
              <a:defRPr sz="3600">
                <a:solidFill>
                  <a:srgbClr val="FF6600"/>
                </a:solidFill>
              </a:defRPr>
            </a:lvl1pPr>
          </a:lstStyle>
          <a:p>
            <a:r>
              <a:rPr lang="en-GB" b="1" dirty="0"/>
              <a:t>Change in quantum</a:t>
            </a:r>
            <a:endParaRPr b="1" dirty="0"/>
          </a:p>
        </p:txBody>
      </p:sp>
      <p:sp>
        <p:nvSpPr>
          <p:cNvPr id="779" name="Content Placeholder 4">
            <a:extLst>
              <a:ext uri="{FF2B5EF4-FFF2-40B4-BE49-F238E27FC236}">
                <a16:creationId xmlns:a16="http://schemas.microsoft.com/office/drawing/2014/main" id="{5B10994D-2039-7224-9EF4-126BDA13C108}"/>
              </a:ext>
            </a:extLst>
          </p:cNvPr>
          <p:cNvSpPr txBox="1">
            <a:spLocks noGrp="1"/>
          </p:cNvSpPr>
          <p:nvPr>
            <p:ph type="body" idx="1"/>
          </p:nvPr>
        </p:nvSpPr>
        <p:spPr>
          <a:xfrm>
            <a:off x="838200" y="1097280"/>
            <a:ext cx="3837318" cy="5079234"/>
          </a:xfrm>
          <a:prstGeom prst="rect">
            <a:avLst/>
          </a:prstGeom>
        </p:spPr>
        <p:txBody>
          <a:bodyPr>
            <a:normAutofit/>
          </a:bodyPr>
          <a:lstStyle/>
          <a:p>
            <a:pPr marL="342900" indent="-342900">
              <a:lnSpc>
                <a:spcPct val="115000"/>
              </a:lnSpc>
              <a:buFont typeface="Symbol"/>
              <a:buChar char="·"/>
              <a:defRPr sz="1800"/>
            </a:pPr>
            <a:r>
              <a:rPr lang="en-GB" sz="1600" dirty="0"/>
              <a:t>By 2028-29, there is an additional £2.355bn within Core Spending Power (CSP) compared to our June assumptions</a:t>
            </a:r>
          </a:p>
          <a:p>
            <a:pPr marL="342900" indent="-342900">
              <a:lnSpc>
                <a:spcPct val="115000"/>
              </a:lnSpc>
              <a:buFont typeface="Symbol"/>
              <a:buChar char="·"/>
              <a:defRPr sz="1800"/>
            </a:pPr>
            <a:r>
              <a:rPr lang="en-GB" sz="1600" dirty="0"/>
              <a:t>Forecasts not constrained by the SR25 CSP projections</a:t>
            </a:r>
          </a:p>
          <a:p>
            <a:pPr marL="342900" indent="-342900">
              <a:lnSpc>
                <a:spcPct val="115000"/>
              </a:lnSpc>
              <a:buFont typeface="Symbol"/>
              <a:buChar char="·"/>
              <a:defRPr sz="1800"/>
            </a:pPr>
            <a:r>
              <a:rPr lang="en-GB" sz="1600" dirty="0"/>
              <a:t>Rolled-in BRRS up from £1.495bn to £2.4bn (now including rolled-in pooling/ pilot/ and cap comp)</a:t>
            </a:r>
          </a:p>
          <a:p>
            <a:pPr marL="342900" indent="-342900">
              <a:lnSpc>
                <a:spcPct val="115000"/>
              </a:lnSpc>
              <a:buFont typeface="Symbol"/>
              <a:buChar char="·"/>
              <a:defRPr sz="1800"/>
            </a:pPr>
            <a:r>
              <a:rPr lang="en-GB" sz="1600" dirty="0"/>
              <a:t>£3.4bn in additional grant funding (ASC funding £900m, children’s funding £870m, transitional support £1.375bn, and other funding £300m)</a:t>
            </a:r>
          </a:p>
          <a:p>
            <a:pPr marL="342900" indent="-342900">
              <a:lnSpc>
                <a:spcPct val="115000"/>
              </a:lnSpc>
              <a:buFont typeface="Symbol"/>
              <a:buChar char="·"/>
              <a:defRPr sz="1800"/>
            </a:pPr>
            <a:r>
              <a:rPr lang="en-GB" sz="1600" dirty="0"/>
              <a:t>Plus full indexation of BFL £3.5bn </a:t>
            </a:r>
          </a:p>
          <a:p>
            <a:pPr marL="342900" indent="-342900">
              <a:lnSpc>
                <a:spcPct val="115000"/>
              </a:lnSpc>
              <a:buFont typeface="Symbol"/>
              <a:buChar char="·"/>
              <a:defRPr sz="1800"/>
            </a:pPr>
            <a:r>
              <a:rPr lang="en-GB" sz="1600" dirty="0"/>
              <a:t>Largest cash increase for shire counties (including funding for ASC etc)</a:t>
            </a:r>
          </a:p>
          <a:p>
            <a:pPr marL="342900" indent="-342900">
              <a:lnSpc>
                <a:spcPct val="115000"/>
              </a:lnSpc>
              <a:buFont typeface="Symbol"/>
              <a:buChar char="·"/>
              <a:defRPr sz="1800"/>
            </a:pPr>
            <a:endParaRPr dirty="0"/>
          </a:p>
        </p:txBody>
      </p:sp>
      <p:sp>
        <p:nvSpPr>
          <p:cNvPr id="780" name="Slide Number Placeholder 2">
            <a:extLst>
              <a:ext uri="{FF2B5EF4-FFF2-40B4-BE49-F238E27FC236}">
                <a16:creationId xmlns:a16="http://schemas.microsoft.com/office/drawing/2014/main" id="{37185635-B94F-E3D0-0834-B23853E8A3AC}"/>
              </a:ext>
            </a:extLst>
          </p:cNvPr>
          <p:cNvSpPr txBox="1">
            <a:spLocks noGrp="1"/>
          </p:cNvSpPr>
          <p:nvPr>
            <p:ph type="sldNum" sz="quarter" idx="4294967295"/>
          </p:nvPr>
        </p:nvSpPr>
        <p:spPr>
          <a:xfrm>
            <a:off x="11164902" y="6404292"/>
            <a:ext cx="188898"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latin typeface="+mn-lt"/>
                <a:ea typeface="+mn-ea"/>
                <a:cs typeface="+mn-cs"/>
                <a:sym typeface="Helvetica"/>
              </a:defRPr>
            </a:lvl1pPr>
          </a:lstStyle>
          <a:p>
            <a:fld id="{86CB4B4D-7CA3-9044-876B-883B54F8677D}" type="slidenum">
              <a:rPr/>
              <a:t>11</a:t>
            </a:fld>
            <a:endParaRPr/>
          </a:p>
        </p:txBody>
      </p:sp>
      <p:pic>
        <p:nvPicPr>
          <p:cNvPr id="3" name="Picture 2">
            <a:extLst>
              <a:ext uri="{FF2B5EF4-FFF2-40B4-BE49-F238E27FC236}">
                <a16:creationId xmlns:a16="http://schemas.microsoft.com/office/drawing/2014/main" id="{F082B9EA-C660-FEF8-6F52-768EF08DB8B9}"/>
              </a:ext>
            </a:extLst>
          </p:cNvPr>
          <p:cNvPicPr>
            <a:picLocks noChangeAspect="1"/>
          </p:cNvPicPr>
          <p:nvPr/>
        </p:nvPicPr>
        <p:blipFill>
          <a:blip r:embed="rId2"/>
          <a:stretch>
            <a:fillRect/>
          </a:stretch>
        </p:blipFill>
        <p:spPr>
          <a:xfrm>
            <a:off x="4827678" y="1097281"/>
            <a:ext cx="7055621" cy="4663440"/>
          </a:xfrm>
          <a:prstGeom prst="rect">
            <a:avLst/>
          </a:prstGeom>
        </p:spPr>
      </p:pic>
    </p:spTree>
    <p:extLst>
      <p:ext uri="{BB962C8B-B14F-4D97-AF65-F5344CB8AC3E}">
        <p14:creationId xmlns:p14="http://schemas.microsoft.com/office/powerpoint/2010/main" val="107729254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DE5C2-A8C9-D5A7-AC39-E93AB76B1973}"/>
            </a:ext>
          </a:extLst>
        </p:cNvPr>
        <p:cNvGrpSpPr/>
        <p:nvPr/>
      </p:nvGrpSpPr>
      <p:grpSpPr>
        <a:xfrm>
          <a:off x="0" y="0"/>
          <a:ext cx="0" cy="0"/>
          <a:chOff x="0" y="0"/>
          <a:chExt cx="0" cy="0"/>
        </a:xfrm>
      </p:grpSpPr>
      <p:sp>
        <p:nvSpPr>
          <p:cNvPr id="778" name="Title 3">
            <a:extLst>
              <a:ext uri="{FF2B5EF4-FFF2-40B4-BE49-F238E27FC236}">
                <a16:creationId xmlns:a16="http://schemas.microsoft.com/office/drawing/2014/main" id="{6B910EF1-EA03-7737-08CF-AFFB2720FA7C}"/>
              </a:ext>
            </a:extLst>
          </p:cNvPr>
          <p:cNvSpPr txBox="1">
            <a:spLocks noGrp="1"/>
          </p:cNvSpPr>
          <p:nvPr>
            <p:ph type="title"/>
          </p:nvPr>
        </p:nvSpPr>
        <p:spPr>
          <a:xfrm>
            <a:off x="838200" y="378709"/>
            <a:ext cx="10515600" cy="604656"/>
          </a:xfrm>
          <a:prstGeom prst="rect">
            <a:avLst/>
          </a:prstGeom>
        </p:spPr>
        <p:txBody>
          <a:bodyPr/>
          <a:lstStyle>
            <a:lvl1pPr>
              <a:defRPr sz="3600">
                <a:solidFill>
                  <a:srgbClr val="FF6600"/>
                </a:solidFill>
              </a:defRPr>
            </a:lvl1pPr>
          </a:lstStyle>
          <a:p>
            <a:r>
              <a:rPr lang="en-GB" b="1" dirty="0"/>
              <a:t>CSP increase funded by council tax</a:t>
            </a:r>
            <a:endParaRPr b="1" dirty="0"/>
          </a:p>
        </p:txBody>
      </p:sp>
      <p:sp>
        <p:nvSpPr>
          <p:cNvPr id="779" name="Content Placeholder 4">
            <a:extLst>
              <a:ext uri="{FF2B5EF4-FFF2-40B4-BE49-F238E27FC236}">
                <a16:creationId xmlns:a16="http://schemas.microsoft.com/office/drawing/2014/main" id="{6EF120D9-2B07-D64D-950E-9C8AD5105D2D}"/>
              </a:ext>
            </a:extLst>
          </p:cNvPr>
          <p:cNvSpPr txBox="1">
            <a:spLocks noGrp="1"/>
          </p:cNvSpPr>
          <p:nvPr>
            <p:ph type="body" idx="1"/>
          </p:nvPr>
        </p:nvSpPr>
        <p:spPr>
          <a:xfrm>
            <a:off x="838200" y="1097280"/>
            <a:ext cx="3185160" cy="5079234"/>
          </a:xfrm>
          <a:prstGeom prst="rect">
            <a:avLst/>
          </a:prstGeom>
        </p:spPr>
        <p:txBody>
          <a:bodyPr>
            <a:normAutofit/>
          </a:bodyPr>
          <a:lstStyle/>
          <a:p>
            <a:pPr marL="342900" indent="-342900">
              <a:lnSpc>
                <a:spcPct val="115000"/>
              </a:lnSpc>
              <a:buFont typeface="Symbol"/>
              <a:buChar char="·"/>
              <a:defRPr sz="1800"/>
            </a:pPr>
            <a:r>
              <a:rPr lang="en-GB" sz="1600" dirty="0"/>
              <a:t>Overall, 65% of increase in CSP (including funding floor) is from council tax increases</a:t>
            </a:r>
          </a:p>
          <a:p>
            <a:pPr marL="342900" indent="-342900">
              <a:lnSpc>
                <a:spcPct val="115000"/>
              </a:lnSpc>
              <a:buFont typeface="Symbol"/>
              <a:buChar char="·"/>
              <a:defRPr sz="1800"/>
            </a:pPr>
            <a:r>
              <a:rPr lang="en-GB" sz="1600" dirty="0"/>
              <a:t>For county </a:t>
            </a:r>
            <a:r>
              <a:rPr lang="en-GB" sz="1600" dirty="0" err="1"/>
              <a:t>unitaries</a:t>
            </a:r>
            <a:r>
              <a:rPr lang="en-GB" sz="1600" dirty="0"/>
              <a:t>, 93% of CSP increase is from council tax, for shire counties 81%</a:t>
            </a:r>
          </a:p>
          <a:p>
            <a:pPr marL="342900" indent="-342900">
              <a:lnSpc>
                <a:spcPct val="115000"/>
              </a:lnSpc>
              <a:buFont typeface="Symbol"/>
              <a:buChar char="·"/>
              <a:defRPr sz="1800"/>
            </a:pPr>
            <a:r>
              <a:rPr lang="en-GB" sz="1600" dirty="0"/>
              <a:t>Outer London and Metropolitan authorities fund only ~40% of CSP increase from council tax</a:t>
            </a:r>
          </a:p>
          <a:p>
            <a:pPr marL="342900" indent="-342900">
              <a:lnSpc>
                <a:spcPct val="115000"/>
              </a:lnSpc>
              <a:buFont typeface="Symbol"/>
              <a:buChar char="·"/>
              <a:defRPr sz="1800"/>
            </a:pPr>
            <a:r>
              <a:rPr lang="en-GB" sz="1600" dirty="0"/>
              <a:t>Funding composition for inner London and shire districts is skewed by the scale of funding floor still received in 2028-29</a:t>
            </a:r>
          </a:p>
          <a:p>
            <a:pPr marL="342900" indent="-342900">
              <a:lnSpc>
                <a:spcPct val="115000"/>
              </a:lnSpc>
              <a:buFont typeface="Symbol"/>
              <a:buChar char="·"/>
              <a:defRPr sz="1800"/>
            </a:pPr>
            <a:endParaRPr dirty="0"/>
          </a:p>
        </p:txBody>
      </p:sp>
      <p:sp>
        <p:nvSpPr>
          <p:cNvPr id="780" name="Slide Number Placeholder 2">
            <a:extLst>
              <a:ext uri="{FF2B5EF4-FFF2-40B4-BE49-F238E27FC236}">
                <a16:creationId xmlns:a16="http://schemas.microsoft.com/office/drawing/2014/main" id="{20FCE287-3DCD-4CC1-0B62-15D8F35072C5}"/>
              </a:ext>
            </a:extLst>
          </p:cNvPr>
          <p:cNvSpPr txBox="1">
            <a:spLocks noGrp="1"/>
          </p:cNvSpPr>
          <p:nvPr>
            <p:ph type="sldNum" sz="quarter" idx="4294967295"/>
          </p:nvPr>
        </p:nvSpPr>
        <p:spPr>
          <a:xfrm>
            <a:off x="11164902" y="6404292"/>
            <a:ext cx="188898"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latin typeface="+mn-lt"/>
                <a:ea typeface="+mn-ea"/>
                <a:cs typeface="+mn-cs"/>
                <a:sym typeface="Helvetica"/>
              </a:defRPr>
            </a:lvl1pPr>
          </a:lstStyle>
          <a:p>
            <a:fld id="{86CB4B4D-7CA3-9044-876B-883B54F8677D}" type="slidenum">
              <a:rPr/>
              <a:t>12</a:t>
            </a:fld>
            <a:endParaRPr/>
          </a:p>
        </p:txBody>
      </p:sp>
      <p:pic>
        <p:nvPicPr>
          <p:cNvPr id="4" name="Picture 3">
            <a:extLst>
              <a:ext uri="{FF2B5EF4-FFF2-40B4-BE49-F238E27FC236}">
                <a16:creationId xmlns:a16="http://schemas.microsoft.com/office/drawing/2014/main" id="{EDA6728A-442E-2E2E-9FEE-08F25178CAC7}"/>
              </a:ext>
            </a:extLst>
          </p:cNvPr>
          <p:cNvPicPr>
            <a:picLocks noChangeAspect="1"/>
          </p:cNvPicPr>
          <p:nvPr/>
        </p:nvPicPr>
        <p:blipFill>
          <a:blip r:embed="rId2"/>
          <a:stretch>
            <a:fillRect/>
          </a:stretch>
        </p:blipFill>
        <p:spPr>
          <a:xfrm>
            <a:off x="4309545" y="1097280"/>
            <a:ext cx="7541406" cy="4901609"/>
          </a:xfrm>
          <a:prstGeom prst="rect">
            <a:avLst/>
          </a:prstGeom>
        </p:spPr>
      </p:pic>
    </p:spTree>
    <p:extLst>
      <p:ext uri="{BB962C8B-B14F-4D97-AF65-F5344CB8AC3E}">
        <p14:creationId xmlns:p14="http://schemas.microsoft.com/office/powerpoint/2010/main" val="168194088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E4B2BA-2E08-7FE6-8B88-2FDB000A82CE}"/>
            </a:ext>
          </a:extLst>
        </p:cNvPr>
        <p:cNvGrpSpPr/>
        <p:nvPr/>
      </p:nvGrpSpPr>
      <p:grpSpPr>
        <a:xfrm>
          <a:off x="0" y="0"/>
          <a:ext cx="0" cy="0"/>
          <a:chOff x="0" y="0"/>
          <a:chExt cx="0" cy="0"/>
        </a:xfrm>
      </p:grpSpPr>
      <p:sp>
        <p:nvSpPr>
          <p:cNvPr id="778" name="Title 3">
            <a:extLst>
              <a:ext uri="{FF2B5EF4-FFF2-40B4-BE49-F238E27FC236}">
                <a16:creationId xmlns:a16="http://schemas.microsoft.com/office/drawing/2014/main" id="{14493F3C-8AD0-7FBB-EDB1-C84BCC4CFAA5}"/>
              </a:ext>
            </a:extLst>
          </p:cNvPr>
          <p:cNvSpPr txBox="1">
            <a:spLocks noGrp="1"/>
          </p:cNvSpPr>
          <p:nvPr>
            <p:ph type="title"/>
          </p:nvPr>
        </p:nvSpPr>
        <p:spPr>
          <a:xfrm>
            <a:off x="838200" y="378709"/>
            <a:ext cx="10515600" cy="604656"/>
          </a:xfrm>
          <a:prstGeom prst="rect">
            <a:avLst/>
          </a:prstGeom>
        </p:spPr>
        <p:txBody>
          <a:bodyPr/>
          <a:lstStyle>
            <a:lvl1pPr>
              <a:defRPr sz="3600">
                <a:solidFill>
                  <a:srgbClr val="FF6600"/>
                </a:solidFill>
              </a:defRPr>
            </a:lvl1pPr>
          </a:lstStyle>
          <a:p>
            <a:r>
              <a:rPr lang="en-GB" b="1" dirty="0"/>
              <a:t>Revised weighted RNF</a:t>
            </a:r>
            <a:endParaRPr b="1" dirty="0"/>
          </a:p>
        </p:txBody>
      </p:sp>
      <p:sp>
        <p:nvSpPr>
          <p:cNvPr id="779" name="Content Placeholder 4">
            <a:extLst>
              <a:ext uri="{FF2B5EF4-FFF2-40B4-BE49-F238E27FC236}">
                <a16:creationId xmlns:a16="http://schemas.microsoft.com/office/drawing/2014/main" id="{F894689E-560D-C030-7E14-2C438B5E042C}"/>
              </a:ext>
            </a:extLst>
          </p:cNvPr>
          <p:cNvSpPr txBox="1">
            <a:spLocks noGrp="1"/>
          </p:cNvSpPr>
          <p:nvPr>
            <p:ph type="body" idx="1"/>
          </p:nvPr>
        </p:nvSpPr>
        <p:spPr>
          <a:xfrm>
            <a:off x="838200" y="1097280"/>
            <a:ext cx="3837318" cy="5079234"/>
          </a:xfrm>
          <a:prstGeom prst="rect">
            <a:avLst/>
          </a:prstGeom>
        </p:spPr>
        <p:txBody>
          <a:bodyPr>
            <a:normAutofit/>
          </a:bodyPr>
          <a:lstStyle/>
          <a:p>
            <a:pPr marL="342900" indent="-342900">
              <a:lnSpc>
                <a:spcPct val="115000"/>
              </a:lnSpc>
              <a:buFont typeface="Symbol"/>
              <a:buChar char="·"/>
              <a:defRPr sz="1800"/>
            </a:pPr>
            <a:r>
              <a:rPr lang="en-GB" sz="1600" dirty="0"/>
              <a:t>Updated weightings, with higher share for County Foundation Formula</a:t>
            </a:r>
          </a:p>
          <a:p>
            <a:pPr marL="342900" indent="-342900">
              <a:lnSpc>
                <a:spcPct val="115000"/>
              </a:lnSpc>
              <a:buFont typeface="Symbol"/>
              <a:buChar char="·"/>
              <a:defRPr sz="1800"/>
            </a:pPr>
            <a:r>
              <a:rPr lang="en-GB" sz="1600" dirty="0"/>
              <a:t>Results in small cash gain for shire counties (even with other underlying reductions in RNF)</a:t>
            </a:r>
          </a:p>
          <a:p>
            <a:pPr marL="342900" indent="-342900">
              <a:lnSpc>
                <a:spcPct val="115000"/>
              </a:lnSpc>
              <a:buFont typeface="Symbol"/>
              <a:buChar char="·"/>
              <a:defRPr sz="1800"/>
            </a:pPr>
            <a:r>
              <a:rPr lang="en-GB" sz="1600" dirty="0"/>
              <a:t>Substantial reductions for county </a:t>
            </a:r>
            <a:r>
              <a:rPr lang="en-GB" sz="1600" dirty="0" err="1"/>
              <a:t>unitaries</a:t>
            </a:r>
            <a:r>
              <a:rPr lang="en-GB" sz="1600" dirty="0"/>
              <a:t> – reduced RNF share, with no offsetting increase in weighting</a:t>
            </a:r>
          </a:p>
          <a:p>
            <a:pPr marL="342900" indent="-342900">
              <a:lnSpc>
                <a:spcPct val="115000"/>
              </a:lnSpc>
              <a:buFont typeface="Symbol"/>
              <a:buChar char="·"/>
              <a:defRPr sz="1800"/>
            </a:pPr>
            <a:r>
              <a:rPr lang="en-GB" sz="1600" dirty="0"/>
              <a:t>Losses primarily driven by removal of remoteness</a:t>
            </a:r>
          </a:p>
          <a:p>
            <a:pPr marL="342900" indent="-342900">
              <a:lnSpc>
                <a:spcPct val="115000"/>
              </a:lnSpc>
              <a:buFont typeface="Symbol"/>
              <a:buChar char="·"/>
              <a:defRPr sz="1800"/>
            </a:pPr>
            <a:r>
              <a:rPr lang="en-GB" sz="1600" dirty="0"/>
              <a:t>Massive gains in London, </a:t>
            </a:r>
            <a:r>
              <a:rPr lang="en-GB" sz="1600" dirty="0" err="1"/>
              <a:t>esp</a:t>
            </a:r>
            <a:r>
              <a:rPr lang="en-GB" sz="1600" dirty="0"/>
              <a:t> outer London (IMD and IDACI)</a:t>
            </a:r>
          </a:p>
          <a:p>
            <a:pPr marL="342900" indent="-342900">
              <a:lnSpc>
                <a:spcPct val="115000"/>
              </a:lnSpc>
              <a:buFont typeface="Symbol"/>
              <a:buChar char="·"/>
              <a:defRPr sz="1800"/>
            </a:pPr>
            <a:r>
              <a:rPr lang="en-GB" sz="1600" dirty="0"/>
              <a:t>Surprising reductions in some </a:t>
            </a:r>
            <a:r>
              <a:rPr lang="en-GB" sz="1600" dirty="0" err="1"/>
              <a:t>unitaries</a:t>
            </a:r>
            <a:r>
              <a:rPr lang="en-GB" sz="1600" dirty="0"/>
              <a:t> with high levels of deprivation (Blackpool, Knowsley, Middlesbrough)</a:t>
            </a:r>
          </a:p>
          <a:p>
            <a:pPr marL="342900" indent="-342900">
              <a:lnSpc>
                <a:spcPct val="115000"/>
              </a:lnSpc>
              <a:buFont typeface="Symbol"/>
              <a:buChar char="·"/>
              <a:defRPr sz="1800"/>
            </a:pPr>
            <a:endParaRPr dirty="0"/>
          </a:p>
        </p:txBody>
      </p:sp>
      <p:sp>
        <p:nvSpPr>
          <p:cNvPr id="780" name="Slide Number Placeholder 2">
            <a:extLst>
              <a:ext uri="{FF2B5EF4-FFF2-40B4-BE49-F238E27FC236}">
                <a16:creationId xmlns:a16="http://schemas.microsoft.com/office/drawing/2014/main" id="{D0656607-FD02-C49D-C8BA-672A5CF62A61}"/>
              </a:ext>
            </a:extLst>
          </p:cNvPr>
          <p:cNvSpPr txBox="1">
            <a:spLocks noGrp="1"/>
          </p:cNvSpPr>
          <p:nvPr>
            <p:ph type="sldNum" sz="quarter" idx="4294967295"/>
          </p:nvPr>
        </p:nvSpPr>
        <p:spPr>
          <a:xfrm>
            <a:off x="11164902" y="6404292"/>
            <a:ext cx="188898" cy="2692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a:latin typeface="+mn-lt"/>
                <a:ea typeface="+mn-ea"/>
                <a:cs typeface="+mn-cs"/>
                <a:sym typeface="Helvetica"/>
              </a:defRPr>
            </a:lvl1pPr>
          </a:lstStyle>
          <a:p>
            <a:fld id="{86CB4B4D-7CA3-9044-876B-883B54F8677D}" type="slidenum">
              <a:rPr/>
              <a:t>13</a:t>
            </a:fld>
            <a:endParaRPr/>
          </a:p>
        </p:txBody>
      </p:sp>
      <p:pic>
        <p:nvPicPr>
          <p:cNvPr id="2" name="Picture 1">
            <a:extLst>
              <a:ext uri="{FF2B5EF4-FFF2-40B4-BE49-F238E27FC236}">
                <a16:creationId xmlns:a16="http://schemas.microsoft.com/office/drawing/2014/main" id="{2708E328-EF59-8A2B-C3FA-FFC1B6B5B094}"/>
              </a:ext>
            </a:extLst>
          </p:cNvPr>
          <p:cNvPicPr>
            <a:picLocks noChangeAspect="1"/>
          </p:cNvPicPr>
          <p:nvPr/>
        </p:nvPicPr>
        <p:blipFill>
          <a:blip r:embed="rId2"/>
          <a:stretch>
            <a:fillRect/>
          </a:stretch>
        </p:blipFill>
        <p:spPr>
          <a:xfrm>
            <a:off x="4723900" y="1131291"/>
            <a:ext cx="7032877" cy="4648407"/>
          </a:xfrm>
          <a:prstGeom prst="rect">
            <a:avLst/>
          </a:prstGeom>
        </p:spPr>
      </p:pic>
    </p:spTree>
    <p:extLst>
      <p:ext uri="{BB962C8B-B14F-4D97-AF65-F5344CB8AC3E}">
        <p14:creationId xmlns:p14="http://schemas.microsoft.com/office/powerpoint/2010/main" val="3804542617"/>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BBC82-53E9-B426-B62F-2296235EDC6B}"/>
            </a:ext>
          </a:extLst>
        </p:cNvPr>
        <p:cNvGrpSpPr/>
        <p:nvPr/>
      </p:nvGrpSpPr>
      <p:grpSpPr>
        <a:xfrm>
          <a:off x="0" y="0"/>
          <a:ext cx="0" cy="0"/>
          <a:chOff x="0" y="0"/>
          <a:chExt cx="0" cy="0"/>
        </a:xfrm>
      </p:grpSpPr>
      <p:sp>
        <p:nvSpPr>
          <p:cNvPr id="778" name="Title 3">
            <a:extLst>
              <a:ext uri="{FF2B5EF4-FFF2-40B4-BE49-F238E27FC236}">
                <a16:creationId xmlns:a16="http://schemas.microsoft.com/office/drawing/2014/main" id="{AAE126AE-4F09-6A45-6C58-C51559DE38EC}"/>
              </a:ext>
            </a:extLst>
          </p:cNvPr>
          <p:cNvSpPr txBox="1">
            <a:spLocks noGrp="1"/>
          </p:cNvSpPr>
          <p:nvPr>
            <p:ph type="title"/>
          </p:nvPr>
        </p:nvSpPr>
        <p:spPr>
          <a:xfrm>
            <a:off x="838200" y="378709"/>
            <a:ext cx="10515600" cy="604656"/>
          </a:xfrm>
          <a:prstGeom prst="rect">
            <a:avLst/>
          </a:prstGeom>
        </p:spPr>
        <p:txBody>
          <a:bodyPr/>
          <a:lstStyle>
            <a:lvl1pPr>
              <a:defRPr sz="3600">
                <a:solidFill>
                  <a:srgbClr val="FF6600"/>
                </a:solidFill>
              </a:defRPr>
            </a:lvl1pPr>
          </a:lstStyle>
          <a:p>
            <a:r>
              <a:rPr lang="en-GB" b="1" dirty="0"/>
              <a:t>Children’s RNF</a:t>
            </a:r>
            <a:endParaRPr b="1" dirty="0"/>
          </a:p>
        </p:txBody>
      </p:sp>
      <p:sp>
        <p:nvSpPr>
          <p:cNvPr id="779" name="Content Placeholder 4">
            <a:extLst>
              <a:ext uri="{FF2B5EF4-FFF2-40B4-BE49-F238E27FC236}">
                <a16:creationId xmlns:a16="http://schemas.microsoft.com/office/drawing/2014/main" id="{786AE079-BE4D-06C7-E096-7A0179E15BE7}"/>
              </a:ext>
            </a:extLst>
          </p:cNvPr>
          <p:cNvSpPr txBox="1">
            <a:spLocks noGrp="1"/>
          </p:cNvSpPr>
          <p:nvPr>
            <p:ph type="body" idx="1"/>
          </p:nvPr>
        </p:nvSpPr>
        <p:spPr>
          <a:xfrm>
            <a:off x="838200" y="1097280"/>
            <a:ext cx="2590800" cy="5079234"/>
          </a:xfrm>
          <a:prstGeom prst="rect">
            <a:avLst/>
          </a:prstGeom>
        </p:spPr>
        <p:txBody>
          <a:bodyPr>
            <a:normAutofit fontScale="92500"/>
          </a:bodyPr>
          <a:lstStyle/>
          <a:p>
            <a:pPr marL="342900" indent="-342900">
              <a:lnSpc>
                <a:spcPct val="115000"/>
              </a:lnSpc>
              <a:buFont typeface="Symbol"/>
              <a:buChar char="·"/>
              <a:defRPr sz="1800"/>
            </a:pPr>
            <a:r>
              <a:rPr lang="en-GB" sz="1600" dirty="0"/>
              <a:t>Applying new IDACI to the Children’s RNF</a:t>
            </a:r>
          </a:p>
          <a:p>
            <a:pPr marL="342900" indent="-342900">
              <a:lnSpc>
                <a:spcPct val="115000"/>
              </a:lnSpc>
              <a:buFont typeface="Symbol"/>
              <a:buChar char="·"/>
              <a:defRPr sz="1800"/>
            </a:pPr>
            <a:r>
              <a:rPr lang="en-GB" sz="1600" dirty="0"/>
              <a:t>Very significant gains is almost all inner and outer London borough, as well as some Mets (Birmingham, Oldham, Rochdale) – an increase worth 15% of CSP for Brent </a:t>
            </a:r>
          </a:p>
          <a:p>
            <a:pPr marL="342900" indent="-342900">
              <a:lnSpc>
                <a:spcPct val="115000"/>
              </a:lnSpc>
              <a:buFont typeface="Symbol"/>
              <a:buChar char="·"/>
              <a:defRPr sz="1800"/>
            </a:pPr>
            <a:r>
              <a:rPr lang="en-GB" sz="1600" dirty="0"/>
              <a:t>Losses worth more than 5% of CSP in North Northants, West Northants, and then some very high-need </a:t>
            </a:r>
            <a:r>
              <a:rPr lang="en-GB" sz="1600" dirty="0" err="1"/>
              <a:t>unitaries</a:t>
            </a:r>
            <a:r>
              <a:rPr lang="en-GB" sz="1600" dirty="0"/>
              <a:t> (Blackpool, Middlesbrough, NE Lincolnshire, plus Knowsley)</a:t>
            </a:r>
          </a:p>
          <a:p>
            <a:pPr marL="342900" indent="-342900">
              <a:lnSpc>
                <a:spcPct val="115000"/>
              </a:lnSpc>
              <a:buFont typeface="Symbol"/>
              <a:buChar char="·"/>
              <a:defRPr sz="1800"/>
            </a:pPr>
            <a:endParaRPr dirty="0"/>
          </a:p>
        </p:txBody>
      </p:sp>
      <p:sp>
        <p:nvSpPr>
          <p:cNvPr id="780" name="Slide Number Placeholder 2">
            <a:extLst>
              <a:ext uri="{FF2B5EF4-FFF2-40B4-BE49-F238E27FC236}">
                <a16:creationId xmlns:a16="http://schemas.microsoft.com/office/drawing/2014/main" id="{65E4F406-2F6B-80DC-4DEE-2B757FBF0249}"/>
              </a:ext>
            </a:extLst>
          </p:cNvPr>
          <p:cNvSpPr txBox="1">
            <a:spLocks noGrp="1"/>
          </p:cNvSpPr>
          <p:nvPr>
            <p:ph type="sldNum" sz="quarter" idx="4294967295"/>
          </p:nvPr>
        </p:nvSpPr>
        <p:spPr>
          <a:xfrm>
            <a:off x="11164902" y="6404292"/>
            <a:ext cx="188898"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latin typeface="+mn-lt"/>
                <a:ea typeface="+mn-ea"/>
                <a:cs typeface="+mn-cs"/>
                <a:sym typeface="Helvetica"/>
              </a:defRPr>
            </a:lvl1pPr>
          </a:lstStyle>
          <a:p>
            <a:fld id="{86CB4B4D-7CA3-9044-876B-883B54F8677D}" type="slidenum">
              <a:rPr/>
              <a:t>14</a:t>
            </a:fld>
            <a:endParaRPr/>
          </a:p>
        </p:txBody>
      </p:sp>
      <p:pic>
        <p:nvPicPr>
          <p:cNvPr id="3" name="Picture 2">
            <a:extLst>
              <a:ext uri="{FF2B5EF4-FFF2-40B4-BE49-F238E27FC236}">
                <a16:creationId xmlns:a16="http://schemas.microsoft.com/office/drawing/2014/main" id="{CF1E9370-07B4-5B4C-35CE-66C1B5C0C344}"/>
              </a:ext>
            </a:extLst>
          </p:cNvPr>
          <p:cNvPicPr>
            <a:picLocks noChangeAspect="1"/>
          </p:cNvPicPr>
          <p:nvPr/>
        </p:nvPicPr>
        <p:blipFill>
          <a:blip r:embed="rId2"/>
          <a:stretch>
            <a:fillRect/>
          </a:stretch>
        </p:blipFill>
        <p:spPr>
          <a:xfrm>
            <a:off x="3645050" y="569728"/>
            <a:ext cx="8266892" cy="5718544"/>
          </a:xfrm>
          <a:prstGeom prst="rect">
            <a:avLst/>
          </a:prstGeom>
        </p:spPr>
      </p:pic>
    </p:spTree>
    <p:extLst>
      <p:ext uri="{BB962C8B-B14F-4D97-AF65-F5344CB8AC3E}">
        <p14:creationId xmlns:p14="http://schemas.microsoft.com/office/powerpoint/2010/main" val="416503036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BBC82-53E9-B426-B62F-2296235EDC6B}"/>
            </a:ext>
          </a:extLst>
        </p:cNvPr>
        <p:cNvGrpSpPr/>
        <p:nvPr/>
      </p:nvGrpSpPr>
      <p:grpSpPr>
        <a:xfrm>
          <a:off x="0" y="0"/>
          <a:ext cx="0" cy="0"/>
          <a:chOff x="0" y="0"/>
          <a:chExt cx="0" cy="0"/>
        </a:xfrm>
      </p:grpSpPr>
      <p:sp>
        <p:nvSpPr>
          <p:cNvPr id="778" name="Title 3">
            <a:extLst>
              <a:ext uri="{FF2B5EF4-FFF2-40B4-BE49-F238E27FC236}">
                <a16:creationId xmlns:a16="http://schemas.microsoft.com/office/drawing/2014/main" id="{AAE126AE-4F09-6A45-6C58-C51559DE38EC}"/>
              </a:ext>
            </a:extLst>
          </p:cNvPr>
          <p:cNvSpPr txBox="1">
            <a:spLocks noGrp="1"/>
          </p:cNvSpPr>
          <p:nvPr>
            <p:ph type="title"/>
          </p:nvPr>
        </p:nvSpPr>
        <p:spPr>
          <a:xfrm>
            <a:off x="838200" y="378709"/>
            <a:ext cx="10515600" cy="604656"/>
          </a:xfrm>
          <a:prstGeom prst="rect">
            <a:avLst/>
          </a:prstGeom>
        </p:spPr>
        <p:txBody>
          <a:bodyPr/>
          <a:lstStyle>
            <a:lvl1pPr>
              <a:defRPr sz="3600">
                <a:solidFill>
                  <a:srgbClr val="FF6600"/>
                </a:solidFill>
              </a:defRPr>
            </a:lvl1pPr>
          </a:lstStyle>
          <a:p>
            <a:r>
              <a:rPr lang="en-GB" b="1" dirty="0"/>
              <a:t>BRRS income</a:t>
            </a:r>
            <a:endParaRPr b="1" dirty="0"/>
          </a:p>
        </p:txBody>
      </p:sp>
      <p:sp>
        <p:nvSpPr>
          <p:cNvPr id="779" name="Content Placeholder 4">
            <a:extLst>
              <a:ext uri="{FF2B5EF4-FFF2-40B4-BE49-F238E27FC236}">
                <a16:creationId xmlns:a16="http://schemas.microsoft.com/office/drawing/2014/main" id="{786AE079-BE4D-06C7-E096-7A0179E15BE7}"/>
              </a:ext>
            </a:extLst>
          </p:cNvPr>
          <p:cNvSpPr txBox="1">
            <a:spLocks noGrp="1"/>
          </p:cNvSpPr>
          <p:nvPr>
            <p:ph type="body" idx="1"/>
          </p:nvPr>
        </p:nvSpPr>
        <p:spPr>
          <a:xfrm>
            <a:off x="838200" y="1097280"/>
            <a:ext cx="3837318" cy="5079234"/>
          </a:xfrm>
          <a:prstGeom prst="rect">
            <a:avLst/>
          </a:prstGeom>
        </p:spPr>
        <p:txBody>
          <a:bodyPr>
            <a:normAutofit/>
          </a:bodyPr>
          <a:lstStyle/>
          <a:p>
            <a:pPr marL="342900" indent="-342900">
              <a:lnSpc>
                <a:spcPct val="115000"/>
              </a:lnSpc>
              <a:buFont typeface="Symbol"/>
              <a:buChar char="·"/>
              <a:defRPr sz="1800"/>
            </a:pPr>
            <a:r>
              <a:rPr lang="en-GB" sz="1600" dirty="0"/>
              <a:t>Perplexing decision to allocate full BR pooling gains to district councils</a:t>
            </a:r>
          </a:p>
          <a:p>
            <a:pPr marL="342900" indent="-342900">
              <a:lnSpc>
                <a:spcPct val="115000"/>
              </a:lnSpc>
              <a:buFont typeface="Symbol"/>
              <a:buChar char="·"/>
              <a:defRPr sz="1800"/>
            </a:pPr>
            <a:r>
              <a:rPr lang="en-GB" sz="1600" dirty="0"/>
              <a:t>Huge gain to shire district council in pools – and these are protected at 95% for 3 years</a:t>
            </a:r>
          </a:p>
          <a:p>
            <a:pPr marL="342900" indent="-342900">
              <a:lnSpc>
                <a:spcPct val="115000"/>
              </a:lnSpc>
              <a:buFont typeface="Symbol"/>
              <a:buChar char="·"/>
              <a:defRPr sz="1800"/>
            </a:pPr>
            <a:r>
              <a:rPr lang="en-GB" sz="1600" dirty="0"/>
              <a:t>Alternative measures available (e.g. notional split of pooling gains between tiers)</a:t>
            </a:r>
          </a:p>
          <a:p>
            <a:pPr marL="342900" indent="-342900">
              <a:lnSpc>
                <a:spcPct val="115000"/>
              </a:lnSpc>
              <a:buFont typeface="Symbol"/>
              <a:buChar char="·"/>
              <a:defRPr sz="1800"/>
            </a:pPr>
            <a:r>
              <a:rPr lang="en-GB" sz="1600" dirty="0"/>
              <a:t>Not a huge issue in itself but important at the margins – and also about equity</a:t>
            </a:r>
          </a:p>
          <a:p>
            <a:pPr marL="342900" indent="-342900">
              <a:lnSpc>
                <a:spcPct val="115000"/>
              </a:lnSpc>
              <a:buFont typeface="Symbol"/>
              <a:buChar char="·"/>
              <a:defRPr sz="1800"/>
            </a:pPr>
            <a:endParaRPr dirty="0"/>
          </a:p>
        </p:txBody>
      </p:sp>
      <p:sp>
        <p:nvSpPr>
          <p:cNvPr id="780" name="Slide Number Placeholder 2">
            <a:extLst>
              <a:ext uri="{FF2B5EF4-FFF2-40B4-BE49-F238E27FC236}">
                <a16:creationId xmlns:a16="http://schemas.microsoft.com/office/drawing/2014/main" id="{65E4F406-2F6B-80DC-4DEE-2B757FBF0249}"/>
              </a:ext>
            </a:extLst>
          </p:cNvPr>
          <p:cNvSpPr txBox="1">
            <a:spLocks noGrp="1"/>
          </p:cNvSpPr>
          <p:nvPr>
            <p:ph type="sldNum" sz="quarter" idx="4294967295"/>
          </p:nvPr>
        </p:nvSpPr>
        <p:spPr>
          <a:xfrm>
            <a:off x="11164902" y="6404292"/>
            <a:ext cx="188898"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latin typeface="+mn-lt"/>
                <a:ea typeface="+mn-ea"/>
                <a:cs typeface="+mn-cs"/>
                <a:sym typeface="Helvetica"/>
              </a:defRPr>
            </a:lvl1pPr>
          </a:lstStyle>
          <a:p>
            <a:fld id="{86CB4B4D-7CA3-9044-876B-883B54F8677D}" type="slidenum">
              <a:rPr/>
              <a:t>15</a:t>
            </a:fld>
            <a:endParaRPr/>
          </a:p>
        </p:txBody>
      </p:sp>
      <p:pic>
        <p:nvPicPr>
          <p:cNvPr id="3" name="Picture 2">
            <a:extLst>
              <a:ext uri="{FF2B5EF4-FFF2-40B4-BE49-F238E27FC236}">
                <a16:creationId xmlns:a16="http://schemas.microsoft.com/office/drawing/2014/main" id="{21F81858-5044-A9CC-75BD-85F57AD9AF99}"/>
              </a:ext>
            </a:extLst>
          </p:cNvPr>
          <p:cNvPicPr>
            <a:picLocks noChangeAspect="1"/>
          </p:cNvPicPr>
          <p:nvPr/>
        </p:nvPicPr>
        <p:blipFill>
          <a:blip r:embed="rId2"/>
          <a:stretch>
            <a:fillRect/>
          </a:stretch>
        </p:blipFill>
        <p:spPr>
          <a:xfrm>
            <a:off x="4871049" y="1244305"/>
            <a:ext cx="6891479" cy="4554950"/>
          </a:xfrm>
          <a:prstGeom prst="rect">
            <a:avLst/>
          </a:prstGeom>
        </p:spPr>
      </p:pic>
    </p:spTree>
    <p:extLst>
      <p:ext uri="{BB962C8B-B14F-4D97-AF65-F5344CB8AC3E}">
        <p14:creationId xmlns:p14="http://schemas.microsoft.com/office/powerpoint/2010/main" val="60576805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094A76-84A4-AF85-F57A-26DE9D66AEC8}"/>
            </a:ext>
          </a:extLst>
        </p:cNvPr>
        <p:cNvGrpSpPr/>
        <p:nvPr/>
      </p:nvGrpSpPr>
      <p:grpSpPr>
        <a:xfrm>
          <a:off x="0" y="0"/>
          <a:ext cx="0" cy="0"/>
          <a:chOff x="0" y="0"/>
          <a:chExt cx="0" cy="0"/>
        </a:xfrm>
      </p:grpSpPr>
      <p:sp>
        <p:nvSpPr>
          <p:cNvPr id="778" name="Title 3">
            <a:extLst>
              <a:ext uri="{FF2B5EF4-FFF2-40B4-BE49-F238E27FC236}">
                <a16:creationId xmlns:a16="http://schemas.microsoft.com/office/drawing/2014/main" id="{FB4E95A8-F3B1-A4E3-14E3-E6D579597ABA}"/>
              </a:ext>
            </a:extLst>
          </p:cNvPr>
          <p:cNvSpPr txBox="1">
            <a:spLocks noGrp="1"/>
          </p:cNvSpPr>
          <p:nvPr>
            <p:ph type="title"/>
          </p:nvPr>
        </p:nvSpPr>
        <p:spPr>
          <a:xfrm>
            <a:off x="838200" y="378709"/>
            <a:ext cx="10515600" cy="604656"/>
          </a:xfrm>
          <a:prstGeom prst="rect">
            <a:avLst/>
          </a:prstGeom>
        </p:spPr>
        <p:txBody>
          <a:bodyPr/>
          <a:lstStyle>
            <a:lvl1pPr>
              <a:defRPr sz="3600">
                <a:solidFill>
                  <a:srgbClr val="FF6600"/>
                </a:solidFill>
              </a:defRPr>
            </a:lvl1pPr>
          </a:lstStyle>
          <a:p>
            <a:r>
              <a:rPr lang="en-GB" b="1" dirty="0"/>
              <a:t>BRRS – shire district councils</a:t>
            </a:r>
            <a:endParaRPr b="1" dirty="0"/>
          </a:p>
        </p:txBody>
      </p:sp>
      <p:sp>
        <p:nvSpPr>
          <p:cNvPr id="779" name="Content Placeholder 4">
            <a:extLst>
              <a:ext uri="{FF2B5EF4-FFF2-40B4-BE49-F238E27FC236}">
                <a16:creationId xmlns:a16="http://schemas.microsoft.com/office/drawing/2014/main" id="{553D20EF-7CDE-C427-106B-FBCAF75D4FA9}"/>
              </a:ext>
            </a:extLst>
          </p:cNvPr>
          <p:cNvSpPr txBox="1">
            <a:spLocks noGrp="1"/>
          </p:cNvSpPr>
          <p:nvPr>
            <p:ph type="body" idx="1"/>
          </p:nvPr>
        </p:nvSpPr>
        <p:spPr>
          <a:xfrm>
            <a:off x="838200" y="1097280"/>
            <a:ext cx="2590800" cy="5079234"/>
          </a:xfrm>
          <a:prstGeom prst="rect">
            <a:avLst/>
          </a:prstGeom>
        </p:spPr>
        <p:txBody>
          <a:bodyPr>
            <a:normAutofit/>
          </a:bodyPr>
          <a:lstStyle/>
          <a:p>
            <a:pPr marL="342900" indent="-342900">
              <a:lnSpc>
                <a:spcPct val="115000"/>
              </a:lnSpc>
              <a:buFont typeface="Symbol"/>
              <a:buChar char="·"/>
              <a:defRPr sz="1800"/>
            </a:pPr>
            <a:r>
              <a:rPr lang="en-GB" sz="1600" dirty="0"/>
              <a:t>BRRS income adjustment will benefit any shire district council with (a) high BR growth in 25-26 and (b) in a BR pool in 25-26</a:t>
            </a:r>
          </a:p>
          <a:p>
            <a:pPr marL="342900" indent="-342900">
              <a:lnSpc>
                <a:spcPct val="115000"/>
              </a:lnSpc>
              <a:buFont typeface="Symbol"/>
              <a:buChar char="·"/>
              <a:defRPr sz="1800"/>
            </a:pPr>
            <a:endParaRPr dirty="0"/>
          </a:p>
        </p:txBody>
      </p:sp>
      <p:sp>
        <p:nvSpPr>
          <p:cNvPr id="780" name="Slide Number Placeholder 2">
            <a:extLst>
              <a:ext uri="{FF2B5EF4-FFF2-40B4-BE49-F238E27FC236}">
                <a16:creationId xmlns:a16="http://schemas.microsoft.com/office/drawing/2014/main" id="{2A095164-01CE-E758-FFDB-F906E897D67C}"/>
              </a:ext>
            </a:extLst>
          </p:cNvPr>
          <p:cNvSpPr txBox="1">
            <a:spLocks noGrp="1"/>
          </p:cNvSpPr>
          <p:nvPr>
            <p:ph type="sldNum" sz="quarter" idx="4294967295"/>
          </p:nvPr>
        </p:nvSpPr>
        <p:spPr>
          <a:xfrm>
            <a:off x="11164902" y="6404292"/>
            <a:ext cx="188898" cy="2692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a:latin typeface="+mn-lt"/>
                <a:ea typeface="+mn-ea"/>
                <a:cs typeface="+mn-cs"/>
                <a:sym typeface="Helvetica"/>
              </a:defRPr>
            </a:lvl1pPr>
          </a:lstStyle>
          <a:p>
            <a:fld id="{86CB4B4D-7CA3-9044-876B-883B54F8677D}" type="slidenum">
              <a:rPr/>
              <a:t>16</a:t>
            </a:fld>
            <a:endParaRPr/>
          </a:p>
        </p:txBody>
      </p:sp>
      <p:pic>
        <p:nvPicPr>
          <p:cNvPr id="3" name="Picture 2">
            <a:extLst>
              <a:ext uri="{FF2B5EF4-FFF2-40B4-BE49-F238E27FC236}">
                <a16:creationId xmlns:a16="http://schemas.microsoft.com/office/drawing/2014/main" id="{5C73B1A4-3729-1C79-1085-2091711CA5F6}"/>
              </a:ext>
            </a:extLst>
          </p:cNvPr>
          <p:cNvPicPr>
            <a:picLocks noChangeAspect="1"/>
          </p:cNvPicPr>
          <p:nvPr/>
        </p:nvPicPr>
        <p:blipFill>
          <a:blip r:embed="rId3"/>
          <a:stretch>
            <a:fillRect/>
          </a:stretch>
        </p:blipFill>
        <p:spPr>
          <a:xfrm>
            <a:off x="3782222" y="1236927"/>
            <a:ext cx="7974259" cy="4913802"/>
          </a:xfrm>
          <a:prstGeom prst="rect">
            <a:avLst/>
          </a:prstGeom>
        </p:spPr>
      </p:pic>
    </p:spTree>
    <p:extLst>
      <p:ext uri="{BB962C8B-B14F-4D97-AF65-F5344CB8AC3E}">
        <p14:creationId xmlns:p14="http://schemas.microsoft.com/office/powerpoint/2010/main" val="1790069929"/>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3D02A1-3E05-694D-06AC-CF8639C22F1E}"/>
            </a:ext>
          </a:extLst>
        </p:cNvPr>
        <p:cNvGrpSpPr/>
        <p:nvPr/>
      </p:nvGrpSpPr>
      <p:grpSpPr>
        <a:xfrm>
          <a:off x="0" y="0"/>
          <a:ext cx="0" cy="0"/>
          <a:chOff x="0" y="0"/>
          <a:chExt cx="0" cy="0"/>
        </a:xfrm>
      </p:grpSpPr>
      <p:sp>
        <p:nvSpPr>
          <p:cNvPr id="778" name="Title 3">
            <a:extLst>
              <a:ext uri="{FF2B5EF4-FFF2-40B4-BE49-F238E27FC236}">
                <a16:creationId xmlns:a16="http://schemas.microsoft.com/office/drawing/2014/main" id="{8DE6677C-BAFF-268B-9B0C-8A3D3BC96E7C}"/>
              </a:ext>
            </a:extLst>
          </p:cNvPr>
          <p:cNvSpPr txBox="1">
            <a:spLocks noGrp="1"/>
          </p:cNvSpPr>
          <p:nvPr>
            <p:ph type="title"/>
          </p:nvPr>
        </p:nvSpPr>
        <p:spPr>
          <a:xfrm>
            <a:off x="838200" y="378709"/>
            <a:ext cx="10515600" cy="604656"/>
          </a:xfrm>
          <a:prstGeom prst="rect">
            <a:avLst/>
          </a:prstGeom>
        </p:spPr>
        <p:txBody>
          <a:bodyPr/>
          <a:lstStyle>
            <a:lvl1pPr>
              <a:defRPr sz="3600">
                <a:solidFill>
                  <a:srgbClr val="FF6600"/>
                </a:solidFill>
              </a:defRPr>
            </a:lvl1pPr>
          </a:lstStyle>
          <a:p>
            <a:r>
              <a:rPr lang="en-GB" b="1" dirty="0"/>
              <a:t>Recovery Grant</a:t>
            </a:r>
            <a:endParaRPr b="1" dirty="0"/>
          </a:p>
        </p:txBody>
      </p:sp>
      <p:sp>
        <p:nvSpPr>
          <p:cNvPr id="779" name="Content Placeholder 4">
            <a:extLst>
              <a:ext uri="{FF2B5EF4-FFF2-40B4-BE49-F238E27FC236}">
                <a16:creationId xmlns:a16="http://schemas.microsoft.com/office/drawing/2014/main" id="{09816930-4FA9-C255-3397-76BD5B574669}"/>
              </a:ext>
            </a:extLst>
          </p:cNvPr>
          <p:cNvSpPr txBox="1">
            <a:spLocks noGrp="1"/>
          </p:cNvSpPr>
          <p:nvPr>
            <p:ph type="body" idx="1"/>
          </p:nvPr>
        </p:nvSpPr>
        <p:spPr>
          <a:xfrm>
            <a:off x="838200" y="1097280"/>
            <a:ext cx="3837318" cy="5079234"/>
          </a:xfrm>
          <a:prstGeom prst="rect">
            <a:avLst/>
          </a:prstGeom>
        </p:spPr>
        <p:txBody>
          <a:bodyPr>
            <a:normAutofit/>
          </a:bodyPr>
          <a:lstStyle/>
          <a:p>
            <a:pPr marL="342900" indent="-342900">
              <a:lnSpc>
                <a:spcPct val="115000"/>
              </a:lnSpc>
              <a:buFont typeface="Symbol"/>
              <a:buChar char="·"/>
              <a:defRPr sz="1800"/>
            </a:pPr>
            <a:r>
              <a:rPr lang="en-GB" sz="1600" dirty="0"/>
              <a:t>Decision to continue Recovery Grant over next 3 years based on 2025-26 distribution (i.e. 2019 IMD)</a:t>
            </a:r>
          </a:p>
          <a:p>
            <a:pPr marL="342900" indent="-342900">
              <a:lnSpc>
                <a:spcPct val="115000"/>
              </a:lnSpc>
              <a:buFont typeface="Symbol"/>
              <a:buChar char="·"/>
              <a:defRPr sz="1800"/>
            </a:pPr>
            <a:r>
              <a:rPr lang="en-GB" sz="1600" dirty="0"/>
              <a:t>£600m in total remains outside SFA rather than being rolled-in and redistributed</a:t>
            </a:r>
          </a:p>
          <a:p>
            <a:pPr marL="342900" indent="-342900">
              <a:lnSpc>
                <a:spcPct val="115000"/>
              </a:lnSpc>
              <a:buFont typeface="Symbol"/>
              <a:buChar char="·"/>
              <a:defRPr sz="1800"/>
            </a:pPr>
            <a:r>
              <a:rPr lang="en-GB" sz="1600" dirty="0"/>
              <a:t>Gains for Mets (only £181m compared to £341m in payments in 2025-26), and some gains for </a:t>
            </a:r>
            <a:r>
              <a:rPr lang="en-GB" sz="1600" dirty="0" err="1"/>
              <a:t>unitaries</a:t>
            </a:r>
            <a:r>
              <a:rPr lang="en-GB" sz="1600" dirty="0"/>
              <a:t> (some received large amounts) </a:t>
            </a:r>
          </a:p>
          <a:p>
            <a:pPr marL="342900" indent="-342900">
              <a:lnSpc>
                <a:spcPct val="115000"/>
              </a:lnSpc>
              <a:buFont typeface="Symbol"/>
              <a:buChar char="·"/>
              <a:defRPr sz="1800"/>
            </a:pPr>
            <a:r>
              <a:rPr lang="en-GB" sz="1600" dirty="0"/>
              <a:t>But gains for individual authorities are very significant (e.g. Birmingham)</a:t>
            </a:r>
          </a:p>
          <a:p>
            <a:pPr marL="342900" indent="-342900">
              <a:lnSpc>
                <a:spcPct val="115000"/>
              </a:lnSpc>
              <a:buFont typeface="Symbol"/>
              <a:buChar char="·"/>
              <a:defRPr sz="1800"/>
            </a:pPr>
            <a:r>
              <a:rPr lang="en-GB" sz="1600" dirty="0"/>
              <a:t>Losses in shire counties and county </a:t>
            </a:r>
            <a:r>
              <a:rPr lang="en-GB" sz="1600" dirty="0" err="1"/>
              <a:t>untaries</a:t>
            </a:r>
            <a:r>
              <a:rPr lang="en-GB" sz="1600" dirty="0"/>
              <a:t> (smaller losses for London too)</a:t>
            </a:r>
          </a:p>
          <a:p>
            <a:pPr marL="342900" indent="-342900">
              <a:lnSpc>
                <a:spcPct val="115000"/>
              </a:lnSpc>
              <a:buFont typeface="Symbol"/>
              <a:buChar char="·"/>
              <a:defRPr sz="1800"/>
            </a:pPr>
            <a:endParaRPr lang="en-GB" sz="1600" dirty="0"/>
          </a:p>
          <a:p>
            <a:pPr marL="342900" indent="-342900">
              <a:lnSpc>
                <a:spcPct val="115000"/>
              </a:lnSpc>
              <a:buFont typeface="Symbol"/>
              <a:buChar char="·"/>
              <a:defRPr sz="1800"/>
            </a:pPr>
            <a:endParaRPr dirty="0"/>
          </a:p>
        </p:txBody>
      </p:sp>
      <p:sp>
        <p:nvSpPr>
          <p:cNvPr id="780" name="Slide Number Placeholder 2">
            <a:extLst>
              <a:ext uri="{FF2B5EF4-FFF2-40B4-BE49-F238E27FC236}">
                <a16:creationId xmlns:a16="http://schemas.microsoft.com/office/drawing/2014/main" id="{08549D7D-F83E-3ADD-3CF6-6510F8BC95A2}"/>
              </a:ext>
            </a:extLst>
          </p:cNvPr>
          <p:cNvSpPr txBox="1">
            <a:spLocks noGrp="1"/>
          </p:cNvSpPr>
          <p:nvPr>
            <p:ph type="sldNum" sz="quarter" idx="4294967295"/>
          </p:nvPr>
        </p:nvSpPr>
        <p:spPr>
          <a:xfrm>
            <a:off x="11164902" y="6404292"/>
            <a:ext cx="188898" cy="2692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a:latin typeface="+mn-lt"/>
                <a:ea typeface="+mn-ea"/>
                <a:cs typeface="+mn-cs"/>
                <a:sym typeface="Helvetica"/>
              </a:defRPr>
            </a:lvl1pPr>
          </a:lstStyle>
          <a:p>
            <a:fld id="{86CB4B4D-7CA3-9044-876B-883B54F8677D}" type="slidenum">
              <a:rPr/>
              <a:t>17</a:t>
            </a:fld>
            <a:endParaRPr/>
          </a:p>
        </p:txBody>
      </p:sp>
      <p:pic>
        <p:nvPicPr>
          <p:cNvPr id="3" name="Picture 2">
            <a:extLst>
              <a:ext uri="{FF2B5EF4-FFF2-40B4-BE49-F238E27FC236}">
                <a16:creationId xmlns:a16="http://schemas.microsoft.com/office/drawing/2014/main" id="{94C48B3D-9DA1-B406-AC36-9C17110C306B}"/>
              </a:ext>
            </a:extLst>
          </p:cNvPr>
          <p:cNvPicPr>
            <a:picLocks noChangeAspect="1"/>
          </p:cNvPicPr>
          <p:nvPr/>
        </p:nvPicPr>
        <p:blipFill>
          <a:blip r:embed="rId2"/>
          <a:stretch>
            <a:fillRect/>
          </a:stretch>
        </p:blipFill>
        <p:spPr>
          <a:xfrm>
            <a:off x="4800292" y="983365"/>
            <a:ext cx="7108552" cy="5078408"/>
          </a:xfrm>
          <a:prstGeom prst="rect">
            <a:avLst/>
          </a:prstGeom>
        </p:spPr>
      </p:pic>
    </p:spTree>
    <p:extLst>
      <p:ext uri="{BB962C8B-B14F-4D97-AF65-F5344CB8AC3E}">
        <p14:creationId xmlns:p14="http://schemas.microsoft.com/office/powerpoint/2010/main" val="201652509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02A7B7-27BD-31E3-77E2-25979DE3B50E}"/>
            </a:ext>
          </a:extLst>
        </p:cNvPr>
        <p:cNvGrpSpPr/>
        <p:nvPr/>
      </p:nvGrpSpPr>
      <p:grpSpPr>
        <a:xfrm>
          <a:off x="0" y="0"/>
          <a:ext cx="0" cy="0"/>
          <a:chOff x="0" y="0"/>
          <a:chExt cx="0" cy="0"/>
        </a:xfrm>
      </p:grpSpPr>
      <p:sp>
        <p:nvSpPr>
          <p:cNvPr id="778" name="Title 3">
            <a:extLst>
              <a:ext uri="{FF2B5EF4-FFF2-40B4-BE49-F238E27FC236}">
                <a16:creationId xmlns:a16="http://schemas.microsoft.com/office/drawing/2014/main" id="{EE1FB56E-5F92-0E6D-9693-109E8A5278F1}"/>
              </a:ext>
            </a:extLst>
          </p:cNvPr>
          <p:cNvSpPr txBox="1">
            <a:spLocks noGrp="1"/>
          </p:cNvSpPr>
          <p:nvPr>
            <p:ph type="title"/>
          </p:nvPr>
        </p:nvSpPr>
        <p:spPr>
          <a:xfrm>
            <a:off x="838200" y="378709"/>
            <a:ext cx="10515600" cy="604656"/>
          </a:xfrm>
          <a:prstGeom prst="rect">
            <a:avLst/>
          </a:prstGeom>
        </p:spPr>
        <p:txBody>
          <a:bodyPr/>
          <a:lstStyle>
            <a:lvl1pPr>
              <a:defRPr sz="3600">
                <a:solidFill>
                  <a:srgbClr val="FF6600"/>
                </a:solidFill>
              </a:defRPr>
            </a:lvl1pPr>
          </a:lstStyle>
          <a:p>
            <a:r>
              <a:rPr lang="en-GB" b="1" dirty="0"/>
              <a:t>Transitional support – funding floors</a:t>
            </a:r>
            <a:endParaRPr b="1" dirty="0"/>
          </a:p>
        </p:txBody>
      </p:sp>
      <p:sp>
        <p:nvSpPr>
          <p:cNvPr id="779" name="Content Placeholder 4">
            <a:extLst>
              <a:ext uri="{FF2B5EF4-FFF2-40B4-BE49-F238E27FC236}">
                <a16:creationId xmlns:a16="http://schemas.microsoft.com/office/drawing/2014/main" id="{B65541F4-E196-04DC-4567-57DB0754704A}"/>
              </a:ext>
            </a:extLst>
          </p:cNvPr>
          <p:cNvSpPr txBox="1">
            <a:spLocks noGrp="1"/>
          </p:cNvSpPr>
          <p:nvPr>
            <p:ph type="body" idx="1"/>
          </p:nvPr>
        </p:nvSpPr>
        <p:spPr>
          <a:xfrm>
            <a:off x="838200" y="1097280"/>
            <a:ext cx="3837318" cy="5079234"/>
          </a:xfrm>
          <a:prstGeom prst="rect">
            <a:avLst/>
          </a:prstGeom>
        </p:spPr>
        <p:txBody>
          <a:bodyPr>
            <a:normAutofit/>
          </a:bodyPr>
          <a:lstStyle/>
          <a:p>
            <a:pPr marL="342900" indent="-342900">
              <a:lnSpc>
                <a:spcPct val="115000"/>
              </a:lnSpc>
              <a:buFont typeface="Symbol"/>
              <a:buChar char="·"/>
              <a:defRPr sz="1800"/>
            </a:pPr>
            <a:r>
              <a:rPr lang="en-GB" sz="1600" dirty="0"/>
              <a:t>Floors are more generous – real-terms protection for Recovery Grant recipients and fire authorities; 95% protection rather than 93% for those most-above funding targets</a:t>
            </a:r>
          </a:p>
          <a:p>
            <a:pPr marL="342900" indent="-342900">
              <a:lnSpc>
                <a:spcPct val="115000"/>
              </a:lnSpc>
              <a:buFont typeface="Symbol"/>
              <a:buChar char="·"/>
              <a:defRPr sz="1800"/>
            </a:pPr>
            <a:r>
              <a:rPr lang="en-GB" sz="1600" dirty="0"/>
              <a:t>But relatively little movement in overall funding if we apply the June funding floor proposals</a:t>
            </a:r>
          </a:p>
          <a:p>
            <a:pPr marL="342900" indent="-342900">
              <a:lnSpc>
                <a:spcPct val="115000"/>
              </a:lnSpc>
              <a:buFont typeface="Symbol"/>
              <a:buChar char="·"/>
              <a:defRPr sz="1800"/>
            </a:pPr>
            <a:r>
              <a:rPr lang="en-GB" sz="1600" dirty="0"/>
              <a:t>Overall cost of the funding floors has increased, even if impact of reverting to the June proposals makes little difference to overall cost</a:t>
            </a:r>
          </a:p>
          <a:p>
            <a:pPr marL="342900" indent="-342900">
              <a:lnSpc>
                <a:spcPct val="115000"/>
              </a:lnSpc>
              <a:buFont typeface="Symbol"/>
              <a:buChar char="·"/>
              <a:defRPr sz="1800"/>
            </a:pPr>
            <a:r>
              <a:rPr lang="en-GB" sz="1600" dirty="0"/>
              <a:t>Cost of floors has increased because (a)there are more and higher floors, and (b) higher damping payments for districts’ BRRS income</a:t>
            </a:r>
          </a:p>
          <a:p>
            <a:pPr marL="342900" indent="-342900">
              <a:lnSpc>
                <a:spcPct val="115000"/>
              </a:lnSpc>
              <a:buFont typeface="Symbol"/>
              <a:buChar char="·"/>
              <a:defRPr sz="1800"/>
            </a:pPr>
            <a:endParaRPr lang="en-GB" sz="1600" dirty="0"/>
          </a:p>
          <a:p>
            <a:pPr marL="342900" indent="-342900">
              <a:lnSpc>
                <a:spcPct val="115000"/>
              </a:lnSpc>
              <a:buFont typeface="Symbol"/>
              <a:buChar char="·"/>
              <a:defRPr sz="1800"/>
            </a:pPr>
            <a:endParaRPr dirty="0"/>
          </a:p>
        </p:txBody>
      </p:sp>
      <p:sp>
        <p:nvSpPr>
          <p:cNvPr id="780" name="Slide Number Placeholder 2">
            <a:extLst>
              <a:ext uri="{FF2B5EF4-FFF2-40B4-BE49-F238E27FC236}">
                <a16:creationId xmlns:a16="http://schemas.microsoft.com/office/drawing/2014/main" id="{95142B44-5116-57E4-EBB9-AE0780E7C246}"/>
              </a:ext>
            </a:extLst>
          </p:cNvPr>
          <p:cNvSpPr txBox="1">
            <a:spLocks noGrp="1"/>
          </p:cNvSpPr>
          <p:nvPr>
            <p:ph type="sldNum" sz="quarter" idx="4294967295"/>
          </p:nvPr>
        </p:nvSpPr>
        <p:spPr>
          <a:xfrm>
            <a:off x="11164902" y="6404292"/>
            <a:ext cx="188898"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latin typeface="+mn-lt"/>
                <a:ea typeface="+mn-ea"/>
                <a:cs typeface="+mn-cs"/>
                <a:sym typeface="Helvetica"/>
              </a:defRPr>
            </a:lvl1pPr>
          </a:lstStyle>
          <a:p>
            <a:fld id="{86CB4B4D-7CA3-9044-876B-883B54F8677D}" type="slidenum">
              <a:rPr/>
              <a:t>18</a:t>
            </a:fld>
            <a:endParaRPr/>
          </a:p>
        </p:txBody>
      </p:sp>
      <p:pic>
        <p:nvPicPr>
          <p:cNvPr id="2" name="Picture 1">
            <a:extLst>
              <a:ext uri="{FF2B5EF4-FFF2-40B4-BE49-F238E27FC236}">
                <a16:creationId xmlns:a16="http://schemas.microsoft.com/office/drawing/2014/main" id="{9548C0A0-5627-AA4E-5C28-9BF70C231251}"/>
              </a:ext>
            </a:extLst>
          </p:cNvPr>
          <p:cNvPicPr>
            <a:picLocks noChangeAspect="1"/>
          </p:cNvPicPr>
          <p:nvPr/>
        </p:nvPicPr>
        <p:blipFill>
          <a:blip r:embed="rId2"/>
          <a:stretch>
            <a:fillRect/>
          </a:stretch>
        </p:blipFill>
        <p:spPr>
          <a:xfrm>
            <a:off x="4786759" y="1230702"/>
            <a:ext cx="6964267" cy="4603059"/>
          </a:xfrm>
          <a:prstGeom prst="rect">
            <a:avLst/>
          </a:prstGeom>
        </p:spPr>
      </p:pic>
    </p:spTree>
    <p:extLst>
      <p:ext uri="{BB962C8B-B14F-4D97-AF65-F5344CB8AC3E}">
        <p14:creationId xmlns:p14="http://schemas.microsoft.com/office/powerpoint/2010/main" val="156550471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550E9-86DA-5AD8-7210-10601E724F8E}"/>
            </a:ext>
          </a:extLst>
        </p:cNvPr>
        <p:cNvGrpSpPr/>
        <p:nvPr/>
      </p:nvGrpSpPr>
      <p:grpSpPr>
        <a:xfrm>
          <a:off x="0" y="0"/>
          <a:ext cx="0" cy="0"/>
          <a:chOff x="0" y="0"/>
          <a:chExt cx="0" cy="0"/>
        </a:xfrm>
      </p:grpSpPr>
      <p:sp>
        <p:nvSpPr>
          <p:cNvPr id="778" name="Title 3">
            <a:extLst>
              <a:ext uri="{FF2B5EF4-FFF2-40B4-BE49-F238E27FC236}">
                <a16:creationId xmlns:a16="http://schemas.microsoft.com/office/drawing/2014/main" id="{9BDFB3D7-86EB-A273-6252-A3F4C0A34CC1}"/>
              </a:ext>
            </a:extLst>
          </p:cNvPr>
          <p:cNvSpPr txBox="1">
            <a:spLocks noGrp="1"/>
          </p:cNvSpPr>
          <p:nvPr>
            <p:ph type="title"/>
          </p:nvPr>
        </p:nvSpPr>
        <p:spPr>
          <a:xfrm>
            <a:off x="838200" y="378709"/>
            <a:ext cx="10515600" cy="604656"/>
          </a:xfrm>
          <a:prstGeom prst="rect">
            <a:avLst/>
          </a:prstGeom>
        </p:spPr>
        <p:txBody>
          <a:bodyPr/>
          <a:lstStyle>
            <a:lvl1pPr>
              <a:defRPr sz="3600">
                <a:solidFill>
                  <a:srgbClr val="FF6600"/>
                </a:solidFill>
              </a:defRPr>
            </a:lvl1pPr>
          </a:lstStyle>
          <a:p>
            <a:r>
              <a:rPr lang="en-GB" b="1" dirty="0"/>
              <a:t>Transitional support – funding floors</a:t>
            </a:r>
            <a:endParaRPr b="1" dirty="0"/>
          </a:p>
        </p:txBody>
      </p:sp>
      <p:sp>
        <p:nvSpPr>
          <p:cNvPr id="779" name="Content Placeholder 4">
            <a:extLst>
              <a:ext uri="{FF2B5EF4-FFF2-40B4-BE49-F238E27FC236}">
                <a16:creationId xmlns:a16="http://schemas.microsoft.com/office/drawing/2014/main" id="{3A169E83-C32A-5E07-17A5-F51F571E6AE1}"/>
              </a:ext>
            </a:extLst>
          </p:cNvPr>
          <p:cNvSpPr txBox="1">
            <a:spLocks noGrp="1"/>
          </p:cNvSpPr>
          <p:nvPr>
            <p:ph type="body" idx="1"/>
          </p:nvPr>
        </p:nvSpPr>
        <p:spPr>
          <a:xfrm>
            <a:off x="838200" y="1097280"/>
            <a:ext cx="3837318" cy="5079234"/>
          </a:xfrm>
          <a:prstGeom prst="rect">
            <a:avLst/>
          </a:prstGeom>
        </p:spPr>
        <p:txBody>
          <a:bodyPr>
            <a:normAutofit/>
          </a:bodyPr>
          <a:lstStyle/>
          <a:p>
            <a:pPr marL="342900" indent="-342900">
              <a:lnSpc>
                <a:spcPct val="115000"/>
              </a:lnSpc>
              <a:buFont typeface="Symbol"/>
              <a:buChar char="·"/>
              <a:defRPr sz="1800"/>
            </a:pPr>
            <a:r>
              <a:rPr lang="en-GB" sz="1600" dirty="0"/>
              <a:t>Cost of floors is significant and growing (reaches £779m by 2028-29)</a:t>
            </a:r>
          </a:p>
          <a:p>
            <a:pPr marL="342900" indent="-342900">
              <a:lnSpc>
                <a:spcPct val="115000"/>
              </a:lnSpc>
              <a:buFont typeface="Symbol"/>
              <a:buChar char="·"/>
              <a:defRPr sz="1800"/>
            </a:pPr>
            <a:r>
              <a:rPr lang="en-GB" sz="1600" dirty="0"/>
              <a:t>Around £250m for shire district councils by 2028-29</a:t>
            </a:r>
          </a:p>
          <a:p>
            <a:pPr marL="342900" indent="-342900">
              <a:lnSpc>
                <a:spcPct val="115000"/>
              </a:lnSpc>
              <a:buFont typeface="Symbol"/>
              <a:buChar char="·"/>
              <a:defRPr sz="1800"/>
            </a:pPr>
            <a:r>
              <a:rPr lang="en-GB" sz="1600" dirty="0"/>
              <a:t>Relatively low payments for Recovery Grant authorities</a:t>
            </a:r>
          </a:p>
          <a:p>
            <a:pPr marL="342900" indent="-342900">
              <a:lnSpc>
                <a:spcPct val="115000"/>
              </a:lnSpc>
              <a:buFont typeface="Symbol"/>
              <a:buChar char="·"/>
              <a:defRPr sz="1800"/>
            </a:pPr>
            <a:r>
              <a:rPr lang="en-GB" sz="1600" dirty="0"/>
              <a:t>Funding floor payments to Inner London boroughs £405m in 2028-29, of which £124m to the City</a:t>
            </a:r>
          </a:p>
          <a:p>
            <a:pPr marL="342900" indent="-342900">
              <a:lnSpc>
                <a:spcPct val="115000"/>
              </a:lnSpc>
              <a:buFont typeface="Symbol"/>
              <a:buChar char="·"/>
              <a:defRPr sz="1800"/>
            </a:pPr>
            <a:endParaRPr lang="en-GB" sz="1600" dirty="0"/>
          </a:p>
          <a:p>
            <a:pPr marL="342900" indent="-342900">
              <a:lnSpc>
                <a:spcPct val="115000"/>
              </a:lnSpc>
              <a:buFont typeface="Symbol"/>
              <a:buChar char="·"/>
              <a:defRPr sz="1800"/>
            </a:pPr>
            <a:r>
              <a:rPr lang="en-GB" sz="1600" dirty="0"/>
              <a:t>No funding floor payments for shire counties or county </a:t>
            </a:r>
            <a:r>
              <a:rPr lang="en-GB" sz="1600" dirty="0" err="1"/>
              <a:t>unitaries</a:t>
            </a:r>
            <a:r>
              <a:rPr lang="en-GB" sz="1600" dirty="0"/>
              <a:t> </a:t>
            </a:r>
          </a:p>
          <a:p>
            <a:pPr marL="342900" indent="-342900">
              <a:lnSpc>
                <a:spcPct val="115000"/>
              </a:lnSpc>
              <a:buFont typeface="Symbol"/>
              <a:buChar char="·"/>
              <a:defRPr sz="1800"/>
            </a:pPr>
            <a:endParaRPr lang="en-GB" sz="1600" dirty="0"/>
          </a:p>
          <a:p>
            <a:pPr marL="342900" indent="-342900">
              <a:lnSpc>
                <a:spcPct val="115000"/>
              </a:lnSpc>
              <a:buFont typeface="Symbol"/>
              <a:buChar char="·"/>
              <a:defRPr sz="1800"/>
            </a:pPr>
            <a:endParaRPr dirty="0"/>
          </a:p>
        </p:txBody>
      </p:sp>
      <p:sp>
        <p:nvSpPr>
          <p:cNvPr id="780" name="Slide Number Placeholder 2">
            <a:extLst>
              <a:ext uri="{FF2B5EF4-FFF2-40B4-BE49-F238E27FC236}">
                <a16:creationId xmlns:a16="http://schemas.microsoft.com/office/drawing/2014/main" id="{200BBC52-431B-0956-FE74-850299E5487C}"/>
              </a:ext>
            </a:extLst>
          </p:cNvPr>
          <p:cNvSpPr txBox="1">
            <a:spLocks noGrp="1"/>
          </p:cNvSpPr>
          <p:nvPr>
            <p:ph type="sldNum" sz="quarter" idx="4294967295"/>
          </p:nvPr>
        </p:nvSpPr>
        <p:spPr>
          <a:xfrm>
            <a:off x="11164902" y="6404292"/>
            <a:ext cx="188898" cy="2692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a:latin typeface="+mn-lt"/>
                <a:ea typeface="+mn-ea"/>
                <a:cs typeface="+mn-cs"/>
                <a:sym typeface="Helvetica"/>
              </a:defRPr>
            </a:lvl1pPr>
          </a:lstStyle>
          <a:p>
            <a:fld id="{86CB4B4D-7CA3-9044-876B-883B54F8677D}" type="slidenum">
              <a:rPr/>
              <a:t>19</a:t>
            </a:fld>
            <a:endParaRPr/>
          </a:p>
        </p:txBody>
      </p:sp>
      <p:graphicFrame>
        <p:nvGraphicFramePr>
          <p:cNvPr id="3" name="Table 2">
            <a:extLst>
              <a:ext uri="{FF2B5EF4-FFF2-40B4-BE49-F238E27FC236}">
                <a16:creationId xmlns:a16="http://schemas.microsoft.com/office/drawing/2014/main" id="{A0516CBD-6EBF-2ABF-E962-7190332FB0EB}"/>
              </a:ext>
            </a:extLst>
          </p:cNvPr>
          <p:cNvGraphicFramePr>
            <a:graphicFrameLocks noGrp="1"/>
          </p:cNvGraphicFramePr>
          <p:nvPr>
            <p:extLst>
              <p:ext uri="{D42A27DB-BD31-4B8C-83A1-F6EECF244321}">
                <p14:modId xmlns:p14="http://schemas.microsoft.com/office/powerpoint/2010/main" val="1427027195"/>
              </p:ext>
            </p:extLst>
          </p:nvPr>
        </p:nvGraphicFramePr>
        <p:xfrm>
          <a:off x="5486400" y="1440310"/>
          <a:ext cx="5911969" cy="3200400"/>
        </p:xfrm>
        <a:graphic>
          <a:graphicData uri="http://schemas.openxmlformats.org/drawingml/2006/table">
            <a:tbl>
              <a:tblPr/>
              <a:tblGrid>
                <a:gridCol w="2961736">
                  <a:extLst>
                    <a:ext uri="{9D8B030D-6E8A-4147-A177-3AD203B41FA5}">
                      <a16:colId xmlns:a16="http://schemas.microsoft.com/office/drawing/2014/main" val="4111550149"/>
                    </a:ext>
                  </a:extLst>
                </a:gridCol>
                <a:gridCol w="983411">
                  <a:extLst>
                    <a:ext uri="{9D8B030D-6E8A-4147-A177-3AD203B41FA5}">
                      <a16:colId xmlns:a16="http://schemas.microsoft.com/office/drawing/2014/main" val="3124414945"/>
                    </a:ext>
                  </a:extLst>
                </a:gridCol>
                <a:gridCol w="983411">
                  <a:extLst>
                    <a:ext uri="{9D8B030D-6E8A-4147-A177-3AD203B41FA5}">
                      <a16:colId xmlns:a16="http://schemas.microsoft.com/office/drawing/2014/main" val="1232670748"/>
                    </a:ext>
                  </a:extLst>
                </a:gridCol>
                <a:gridCol w="983411">
                  <a:extLst>
                    <a:ext uri="{9D8B030D-6E8A-4147-A177-3AD203B41FA5}">
                      <a16:colId xmlns:a16="http://schemas.microsoft.com/office/drawing/2014/main" val="22811206"/>
                    </a:ext>
                  </a:extLst>
                </a:gridCol>
              </a:tblGrid>
              <a:tr h="335280">
                <a:tc>
                  <a:txBody>
                    <a:bodyPr/>
                    <a:lstStyle/>
                    <a:p>
                      <a:pPr algn="l" fontAlgn="b">
                        <a:buNone/>
                      </a:pPr>
                      <a:endParaRPr lang="en-GB" sz="1400" b="0" i="0" u="none" strike="noStrike" dirty="0">
                        <a:solidFill>
                          <a:srgbClr val="000000"/>
                        </a:solidFill>
                        <a:effectLst/>
                        <a:latin typeface="Calibri" panose="020F0502020204030204" pitchFamily="34" charset="0"/>
                      </a:endParaRPr>
                    </a:p>
                  </a:txBody>
                  <a:tcPr marL="0" marR="0" marT="0" marB="0">
                    <a:lnL>
                      <a:noFill/>
                    </a:lnL>
                    <a:lnR>
                      <a:noFill/>
                    </a:lnR>
                    <a:lnT>
                      <a:noFill/>
                    </a:lnT>
                    <a:lnB>
                      <a:noFill/>
                    </a:lnB>
                    <a:noFill/>
                  </a:tcPr>
                </a:tc>
                <a:tc>
                  <a:txBody>
                    <a:bodyPr/>
                    <a:lstStyle/>
                    <a:p>
                      <a:pPr algn="r" fontAlgn="b">
                        <a:buNone/>
                      </a:pPr>
                      <a:r>
                        <a:rPr lang="en-GB" sz="1400" b="1" i="0" u="none" strike="noStrike" dirty="0">
                          <a:solidFill>
                            <a:srgbClr val="595959"/>
                          </a:solidFill>
                          <a:effectLst/>
                          <a:latin typeface="Calibri" panose="020F0502020204030204" pitchFamily="34" charset="0"/>
                        </a:rPr>
                        <a:t>2026-27</a:t>
                      </a:r>
                    </a:p>
                  </a:txBody>
                  <a:tcPr marL="0" marR="0" marT="0" marB="0">
                    <a:lnL>
                      <a:noFill/>
                    </a:lnL>
                    <a:lnR>
                      <a:noFill/>
                    </a:lnR>
                    <a:lnT>
                      <a:noFill/>
                    </a:lnT>
                    <a:lnB>
                      <a:noFill/>
                    </a:lnB>
                    <a:solidFill>
                      <a:srgbClr val="F8CBAD"/>
                    </a:solidFill>
                  </a:tcPr>
                </a:tc>
                <a:tc>
                  <a:txBody>
                    <a:bodyPr/>
                    <a:lstStyle/>
                    <a:p>
                      <a:pPr algn="r" fontAlgn="b">
                        <a:buNone/>
                      </a:pPr>
                      <a:r>
                        <a:rPr lang="en-GB" sz="1400" b="1" i="0" u="none" strike="noStrike" dirty="0">
                          <a:solidFill>
                            <a:srgbClr val="595959"/>
                          </a:solidFill>
                          <a:effectLst/>
                          <a:latin typeface="Calibri" panose="020F0502020204030204" pitchFamily="34" charset="0"/>
                        </a:rPr>
                        <a:t>2027-28</a:t>
                      </a:r>
                    </a:p>
                  </a:txBody>
                  <a:tcPr marL="0" marR="0" marT="0" marB="0">
                    <a:lnL>
                      <a:noFill/>
                    </a:lnL>
                    <a:lnR>
                      <a:noFill/>
                    </a:lnR>
                    <a:lnT>
                      <a:noFill/>
                    </a:lnT>
                    <a:lnB>
                      <a:noFill/>
                    </a:lnB>
                    <a:solidFill>
                      <a:srgbClr val="F8CBAD"/>
                    </a:solidFill>
                  </a:tcPr>
                </a:tc>
                <a:tc>
                  <a:txBody>
                    <a:bodyPr/>
                    <a:lstStyle/>
                    <a:p>
                      <a:pPr algn="r" fontAlgn="b">
                        <a:buNone/>
                      </a:pPr>
                      <a:r>
                        <a:rPr lang="en-GB" sz="1400" b="1" i="0" u="none" strike="noStrike">
                          <a:solidFill>
                            <a:srgbClr val="595959"/>
                          </a:solidFill>
                          <a:effectLst/>
                          <a:latin typeface="Calibri" panose="020F0502020204030204" pitchFamily="34" charset="0"/>
                        </a:rPr>
                        <a:t>2028-29</a:t>
                      </a:r>
                    </a:p>
                  </a:txBody>
                  <a:tcPr marL="0" marR="0" marT="0" marB="0">
                    <a:lnL>
                      <a:noFill/>
                    </a:lnL>
                    <a:lnR>
                      <a:noFill/>
                    </a:lnR>
                    <a:lnT>
                      <a:noFill/>
                    </a:lnT>
                    <a:lnB>
                      <a:noFill/>
                    </a:lnB>
                    <a:solidFill>
                      <a:srgbClr val="F8CBAD"/>
                    </a:solidFill>
                  </a:tcPr>
                </a:tc>
                <a:extLst>
                  <a:ext uri="{0D108BD9-81ED-4DB2-BD59-A6C34878D82A}">
                    <a16:rowId xmlns:a16="http://schemas.microsoft.com/office/drawing/2014/main" val="563352299"/>
                  </a:ext>
                </a:extLst>
              </a:tr>
              <a:tr h="335280">
                <a:tc>
                  <a:txBody>
                    <a:bodyPr/>
                    <a:lstStyle/>
                    <a:p>
                      <a:pPr algn="l" fontAlgn="b">
                        <a:buNone/>
                      </a:pPr>
                      <a:r>
                        <a:rPr lang="en-GB" sz="1400" b="0" i="0" u="none" strike="noStrike" dirty="0">
                          <a:solidFill>
                            <a:srgbClr val="000000"/>
                          </a:solidFill>
                          <a:effectLst/>
                          <a:latin typeface="Calibri" panose="020F0502020204030204" pitchFamily="34" charset="0"/>
                        </a:rPr>
                        <a:t>Upper tier with Recovery Grant</a:t>
                      </a:r>
                    </a:p>
                  </a:txBody>
                  <a:tcPr marL="0" marR="0" marT="0" marB="0">
                    <a:lnL>
                      <a:noFill/>
                    </a:lnL>
                    <a:lnR>
                      <a:noFill/>
                    </a:lnR>
                    <a:lnT>
                      <a:noFill/>
                    </a:lnT>
                    <a:lnB>
                      <a:noFill/>
                    </a:lnB>
                    <a:noFill/>
                  </a:tcPr>
                </a:tc>
                <a:tc>
                  <a:txBody>
                    <a:bodyPr/>
                    <a:lstStyle/>
                    <a:p>
                      <a:pPr algn="r" fontAlgn="b">
                        <a:buNone/>
                      </a:pPr>
                      <a:r>
                        <a:rPr lang="en-GB" sz="1400" b="0" i="0" u="none" strike="noStrike">
                          <a:solidFill>
                            <a:srgbClr val="000000"/>
                          </a:solidFill>
                          <a:effectLst/>
                          <a:latin typeface="Calibri" panose="020F0502020204030204" pitchFamily="34" charset="0"/>
                        </a:rPr>
                        <a:t>47.7</a:t>
                      </a:r>
                    </a:p>
                  </a:txBody>
                  <a:tcPr marL="0" marR="0" marT="0" marB="0">
                    <a:lnL>
                      <a:noFill/>
                    </a:lnL>
                    <a:lnR>
                      <a:noFill/>
                    </a:lnR>
                    <a:lnT>
                      <a:noFill/>
                    </a:lnT>
                    <a:lnB>
                      <a:noFill/>
                    </a:lnB>
                    <a:solidFill>
                      <a:srgbClr val="FCE4D6"/>
                    </a:solidFill>
                  </a:tcPr>
                </a:tc>
                <a:tc>
                  <a:txBody>
                    <a:bodyPr/>
                    <a:lstStyle/>
                    <a:p>
                      <a:pPr algn="r" fontAlgn="b">
                        <a:buNone/>
                      </a:pPr>
                      <a:r>
                        <a:rPr lang="en-GB" sz="1400" b="0" i="0" u="none" strike="noStrike" dirty="0">
                          <a:solidFill>
                            <a:srgbClr val="000000"/>
                          </a:solidFill>
                          <a:effectLst/>
                          <a:latin typeface="Calibri" panose="020F0502020204030204" pitchFamily="34" charset="0"/>
                        </a:rPr>
                        <a:t>54.5</a:t>
                      </a:r>
                    </a:p>
                  </a:txBody>
                  <a:tcPr marL="0" marR="0" marT="0" marB="0">
                    <a:lnL>
                      <a:noFill/>
                    </a:lnL>
                    <a:lnR>
                      <a:noFill/>
                    </a:lnR>
                    <a:lnT>
                      <a:noFill/>
                    </a:lnT>
                    <a:lnB>
                      <a:noFill/>
                    </a:lnB>
                    <a:solidFill>
                      <a:srgbClr val="FCE4D6"/>
                    </a:solidFill>
                  </a:tcPr>
                </a:tc>
                <a:tc>
                  <a:txBody>
                    <a:bodyPr/>
                    <a:lstStyle/>
                    <a:p>
                      <a:pPr algn="r" fontAlgn="b">
                        <a:buNone/>
                      </a:pPr>
                      <a:r>
                        <a:rPr lang="en-GB" sz="1400" b="0" i="0" u="none" strike="noStrike">
                          <a:solidFill>
                            <a:srgbClr val="000000"/>
                          </a:solidFill>
                          <a:effectLst/>
                          <a:latin typeface="Calibri" panose="020F0502020204030204" pitchFamily="34" charset="0"/>
                        </a:rPr>
                        <a:t>59.3</a:t>
                      </a:r>
                    </a:p>
                  </a:txBody>
                  <a:tcPr marL="0" marR="0" marT="0" marB="0">
                    <a:lnL>
                      <a:noFill/>
                    </a:lnL>
                    <a:lnR>
                      <a:noFill/>
                    </a:lnR>
                    <a:lnT>
                      <a:noFill/>
                    </a:lnT>
                    <a:lnB>
                      <a:noFill/>
                    </a:lnB>
                    <a:solidFill>
                      <a:srgbClr val="FCE4D6"/>
                    </a:solidFill>
                  </a:tcPr>
                </a:tc>
                <a:extLst>
                  <a:ext uri="{0D108BD9-81ED-4DB2-BD59-A6C34878D82A}">
                    <a16:rowId xmlns:a16="http://schemas.microsoft.com/office/drawing/2014/main" val="3542251366"/>
                  </a:ext>
                </a:extLst>
              </a:tr>
              <a:tr h="335280">
                <a:tc>
                  <a:txBody>
                    <a:bodyPr/>
                    <a:lstStyle/>
                    <a:p>
                      <a:pPr algn="l" fontAlgn="b">
                        <a:buNone/>
                      </a:pPr>
                      <a:r>
                        <a:rPr lang="en-GB" sz="1400" b="0" i="0" u="none" strike="noStrike">
                          <a:solidFill>
                            <a:srgbClr val="000000"/>
                          </a:solidFill>
                          <a:effectLst/>
                          <a:latin typeface="Calibri" panose="020F0502020204030204" pitchFamily="34" charset="0"/>
                        </a:rPr>
                        <a:t>Fire authorities</a:t>
                      </a:r>
                    </a:p>
                  </a:txBody>
                  <a:tcPr marL="0" marR="0" marT="0" marB="0">
                    <a:lnL>
                      <a:noFill/>
                    </a:lnL>
                    <a:lnR>
                      <a:noFill/>
                    </a:lnR>
                    <a:lnT>
                      <a:noFill/>
                    </a:lnT>
                    <a:lnB>
                      <a:noFill/>
                    </a:lnB>
                    <a:noFill/>
                  </a:tcPr>
                </a:tc>
                <a:tc>
                  <a:txBody>
                    <a:bodyPr/>
                    <a:lstStyle/>
                    <a:p>
                      <a:pPr algn="r" fontAlgn="b">
                        <a:buNone/>
                      </a:pPr>
                      <a:r>
                        <a:rPr lang="en-GB" sz="1400" b="0" i="0" u="none" strike="noStrike">
                          <a:solidFill>
                            <a:srgbClr val="000000"/>
                          </a:solidFill>
                          <a:effectLst/>
                          <a:latin typeface="Calibri" panose="020F0502020204030204" pitchFamily="34" charset="0"/>
                        </a:rPr>
                        <a:t>1.0</a:t>
                      </a:r>
                    </a:p>
                  </a:txBody>
                  <a:tcPr marL="0" marR="0" marT="0" marB="0">
                    <a:lnL>
                      <a:noFill/>
                    </a:lnL>
                    <a:lnR>
                      <a:noFill/>
                    </a:lnR>
                    <a:lnT>
                      <a:noFill/>
                    </a:lnT>
                    <a:lnB>
                      <a:noFill/>
                    </a:lnB>
                    <a:solidFill>
                      <a:srgbClr val="FCE4D6"/>
                    </a:solidFill>
                  </a:tcPr>
                </a:tc>
                <a:tc>
                  <a:txBody>
                    <a:bodyPr/>
                    <a:lstStyle/>
                    <a:p>
                      <a:pPr algn="r" fontAlgn="b">
                        <a:buNone/>
                      </a:pPr>
                      <a:r>
                        <a:rPr lang="en-GB" sz="1400" b="0" i="0" u="none" strike="noStrike" dirty="0">
                          <a:solidFill>
                            <a:srgbClr val="000000"/>
                          </a:solidFill>
                          <a:effectLst/>
                          <a:latin typeface="Calibri" panose="020F0502020204030204" pitchFamily="34" charset="0"/>
                        </a:rPr>
                        <a:t>7.2</a:t>
                      </a:r>
                    </a:p>
                  </a:txBody>
                  <a:tcPr marL="0" marR="0" marT="0" marB="0">
                    <a:lnL>
                      <a:noFill/>
                    </a:lnL>
                    <a:lnR>
                      <a:noFill/>
                    </a:lnR>
                    <a:lnT>
                      <a:noFill/>
                    </a:lnT>
                    <a:lnB>
                      <a:noFill/>
                    </a:lnB>
                    <a:solidFill>
                      <a:srgbClr val="FCE4D6"/>
                    </a:solidFill>
                  </a:tcPr>
                </a:tc>
                <a:tc>
                  <a:txBody>
                    <a:bodyPr/>
                    <a:lstStyle/>
                    <a:p>
                      <a:pPr algn="r" fontAlgn="b">
                        <a:buNone/>
                      </a:pPr>
                      <a:r>
                        <a:rPr lang="en-GB" sz="1400" b="0" i="0" u="none" strike="noStrike" dirty="0">
                          <a:solidFill>
                            <a:srgbClr val="000000"/>
                          </a:solidFill>
                          <a:effectLst/>
                          <a:latin typeface="Calibri" panose="020F0502020204030204" pitchFamily="34" charset="0"/>
                        </a:rPr>
                        <a:t>14.6</a:t>
                      </a:r>
                    </a:p>
                  </a:txBody>
                  <a:tcPr marL="0" marR="0" marT="0" marB="0">
                    <a:lnL>
                      <a:noFill/>
                    </a:lnL>
                    <a:lnR>
                      <a:noFill/>
                    </a:lnR>
                    <a:lnT>
                      <a:noFill/>
                    </a:lnT>
                    <a:lnB>
                      <a:noFill/>
                    </a:lnB>
                    <a:solidFill>
                      <a:srgbClr val="FCE4D6"/>
                    </a:solidFill>
                  </a:tcPr>
                </a:tc>
                <a:extLst>
                  <a:ext uri="{0D108BD9-81ED-4DB2-BD59-A6C34878D82A}">
                    <a16:rowId xmlns:a16="http://schemas.microsoft.com/office/drawing/2014/main" val="3452210101"/>
                  </a:ext>
                </a:extLst>
              </a:tr>
              <a:tr h="335280">
                <a:tc>
                  <a:txBody>
                    <a:bodyPr/>
                    <a:lstStyle/>
                    <a:p>
                      <a:pPr algn="l" fontAlgn="b">
                        <a:buNone/>
                      </a:pPr>
                      <a:r>
                        <a:rPr lang="en-GB" sz="1400" b="0" i="0" u="none" strike="noStrike" dirty="0">
                          <a:solidFill>
                            <a:srgbClr val="000000"/>
                          </a:solidFill>
                          <a:effectLst/>
                          <a:latin typeface="Calibri" panose="020F0502020204030204" pitchFamily="34" charset="0"/>
                        </a:rPr>
                        <a:t>Upper tier (no Recovery Grant, &lt;15% above target)</a:t>
                      </a:r>
                    </a:p>
                  </a:txBody>
                  <a:tcPr marL="0" marR="0" marT="0" marB="0">
                    <a:lnL>
                      <a:noFill/>
                    </a:lnL>
                    <a:lnR>
                      <a:noFill/>
                    </a:lnR>
                    <a:lnT>
                      <a:noFill/>
                    </a:lnT>
                    <a:lnB>
                      <a:noFill/>
                    </a:lnB>
                    <a:noFill/>
                  </a:tcPr>
                </a:tc>
                <a:tc>
                  <a:txBody>
                    <a:bodyPr/>
                    <a:lstStyle/>
                    <a:p>
                      <a:pPr algn="r" fontAlgn="b">
                        <a:buNone/>
                      </a:pPr>
                      <a:r>
                        <a:rPr lang="en-GB" sz="1400" b="0" i="0" u="none" strike="noStrike" dirty="0">
                          <a:solidFill>
                            <a:srgbClr val="000000"/>
                          </a:solidFill>
                          <a:effectLst/>
                          <a:latin typeface="Calibri" panose="020F0502020204030204" pitchFamily="34" charset="0"/>
                        </a:rPr>
                        <a:t>10.9</a:t>
                      </a:r>
                    </a:p>
                  </a:txBody>
                  <a:tcPr marL="0" marR="0" marT="0" marB="0">
                    <a:lnL>
                      <a:noFill/>
                    </a:lnL>
                    <a:lnR>
                      <a:noFill/>
                    </a:lnR>
                    <a:lnT>
                      <a:noFill/>
                    </a:lnT>
                    <a:lnB>
                      <a:noFill/>
                    </a:lnB>
                    <a:solidFill>
                      <a:srgbClr val="FCE4D6"/>
                    </a:solidFill>
                  </a:tcPr>
                </a:tc>
                <a:tc>
                  <a:txBody>
                    <a:bodyPr/>
                    <a:lstStyle/>
                    <a:p>
                      <a:pPr algn="r" fontAlgn="b">
                        <a:buNone/>
                      </a:pPr>
                      <a:r>
                        <a:rPr lang="en-GB" sz="1400" b="0" i="0" u="none" strike="noStrike" dirty="0">
                          <a:solidFill>
                            <a:srgbClr val="000000"/>
                          </a:solidFill>
                          <a:effectLst/>
                          <a:latin typeface="Calibri" panose="020F0502020204030204" pitchFamily="34" charset="0"/>
                        </a:rPr>
                        <a:t>35.4</a:t>
                      </a:r>
                    </a:p>
                  </a:txBody>
                  <a:tcPr marL="0" marR="0" marT="0" marB="0">
                    <a:lnL>
                      <a:noFill/>
                    </a:lnL>
                    <a:lnR>
                      <a:noFill/>
                    </a:lnR>
                    <a:lnT>
                      <a:noFill/>
                    </a:lnT>
                    <a:lnB>
                      <a:noFill/>
                    </a:lnB>
                    <a:solidFill>
                      <a:srgbClr val="FCE4D6"/>
                    </a:solidFill>
                  </a:tcPr>
                </a:tc>
                <a:tc>
                  <a:txBody>
                    <a:bodyPr/>
                    <a:lstStyle/>
                    <a:p>
                      <a:pPr algn="r" fontAlgn="b">
                        <a:buNone/>
                      </a:pPr>
                      <a:r>
                        <a:rPr lang="en-GB" sz="1400" b="0" i="0" u="none" strike="noStrike" dirty="0">
                          <a:solidFill>
                            <a:srgbClr val="000000"/>
                          </a:solidFill>
                          <a:effectLst/>
                          <a:latin typeface="Calibri" panose="020F0502020204030204" pitchFamily="34" charset="0"/>
                        </a:rPr>
                        <a:t>57.5</a:t>
                      </a:r>
                    </a:p>
                  </a:txBody>
                  <a:tcPr marL="0" marR="0" marT="0" marB="0">
                    <a:lnL>
                      <a:noFill/>
                    </a:lnL>
                    <a:lnR>
                      <a:noFill/>
                    </a:lnR>
                    <a:lnT>
                      <a:noFill/>
                    </a:lnT>
                    <a:lnB>
                      <a:noFill/>
                    </a:lnB>
                    <a:solidFill>
                      <a:srgbClr val="FCE4D6"/>
                    </a:solidFill>
                  </a:tcPr>
                </a:tc>
                <a:extLst>
                  <a:ext uri="{0D108BD9-81ED-4DB2-BD59-A6C34878D82A}">
                    <a16:rowId xmlns:a16="http://schemas.microsoft.com/office/drawing/2014/main" val="3851997351"/>
                  </a:ext>
                </a:extLst>
              </a:tr>
              <a:tr h="335280">
                <a:tc>
                  <a:txBody>
                    <a:bodyPr/>
                    <a:lstStyle/>
                    <a:p>
                      <a:pPr algn="l" fontAlgn="b">
                        <a:buNone/>
                      </a:pPr>
                      <a:r>
                        <a:rPr lang="en-GB" sz="1400" b="0" i="0" u="none" strike="noStrike" dirty="0">
                          <a:solidFill>
                            <a:srgbClr val="000000"/>
                          </a:solidFill>
                          <a:effectLst/>
                          <a:latin typeface="Calibri" panose="020F0502020204030204" pitchFamily="34" charset="0"/>
                        </a:rPr>
                        <a:t>Lower tier less than 15% above target</a:t>
                      </a:r>
                    </a:p>
                  </a:txBody>
                  <a:tcPr marL="0" marR="0" marT="0" marB="0">
                    <a:lnL>
                      <a:noFill/>
                    </a:lnL>
                    <a:lnR>
                      <a:noFill/>
                    </a:lnR>
                    <a:lnT>
                      <a:noFill/>
                    </a:lnT>
                    <a:lnB>
                      <a:noFill/>
                    </a:lnB>
                    <a:noFill/>
                  </a:tcPr>
                </a:tc>
                <a:tc>
                  <a:txBody>
                    <a:bodyPr/>
                    <a:lstStyle/>
                    <a:p>
                      <a:pPr algn="r" fontAlgn="b">
                        <a:buNone/>
                      </a:pPr>
                      <a:r>
                        <a:rPr lang="en-GB" sz="1400" b="0" i="0" u="none" strike="noStrike" dirty="0">
                          <a:solidFill>
                            <a:srgbClr val="000000"/>
                          </a:solidFill>
                          <a:effectLst/>
                          <a:latin typeface="Calibri" panose="020F0502020204030204" pitchFamily="34" charset="0"/>
                        </a:rPr>
                        <a:t>21.3</a:t>
                      </a:r>
                    </a:p>
                  </a:txBody>
                  <a:tcPr marL="0" marR="0" marT="0" marB="0">
                    <a:lnL>
                      <a:noFill/>
                    </a:lnL>
                    <a:lnR>
                      <a:noFill/>
                    </a:lnR>
                    <a:lnT>
                      <a:noFill/>
                    </a:lnT>
                    <a:lnB>
                      <a:noFill/>
                    </a:lnB>
                    <a:solidFill>
                      <a:srgbClr val="FCE4D6"/>
                    </a:solidFill>
                  </a:tcPr>
                </a:tc>
                <a:tc>
                  <a:txBody>
                    <a:bodyPr/>
                    <a:lstStyle/>
                    <a:p>
                      <a:pPr algn="r" fontAlgn="b">
                        <a:buNone/>
                      </a:pPr>
                      <a:r>
                        <a:rPr lang="en-GB" sz="1400" b="0" i="0" u="none" strike="noStrike" dirty="0">
                          <a:solidFill>
                            <a:srgbClr val="000000"/>
                          </a:solidFill>
                          <a:effectLst/>
                          <a:latin typeface="Calibri" panose="020F0502020204030204" pitchFamily="34" charset="0"/>
                        </a:rPr>
                        <a:t>64.8</a:t>
                      </a:r>
                    </a:p>
                  </a:txBody>
                  <a:tcPr marL="0" marR="0" marT="0" marB="0">
                    <a:lnL>
                      <a:noFill/>
                    </a:lnL>
                    <a:lnR>
                      <a:noFill/>
                    </a:lnR>
                    <a:lnT>
                      <a:noFill/>
                    </a:lnT>
                    <a:lnB>
                      <a:noFill/>
                    </a:lnB>
                    <a:solidFill>
                      <a:srgbClr val="FCE4D6"/>
                    </a:solidFill>
                  </a:tcPr>
                </a:tc>
                <a:tc>
                  <a:txBody>
                    <a:bodyPr/>
                    <a:lstStyle/>
                    <a:p>
                      <a:pPr algn="r" fontAlgn="b">
                        <a:buNone/>
                      </a:pPr>
                      <a:r>
                        <a:rPr lang="en-GB" sz="1400" b="0" i="0" u="none" strike="noStrike">
                          <a:solidFill>
                            <a:srgbClr val="000000"/>
                          </a:solidFill>
                          <a:effectLst/>
                          <a:latin typeface="Calibri" panose="020F0502020204030204" pitchFamily="34" charset="0"/>
                        </a:rPr>
                        <a:t>110.0</a:t>
                      </a:r>
                    </a:p>
                  </a:txBody>
                  <a:tcPr marL="0" marR="0" marT="0" marB="0">
                    <a:lnL>
                      <a:noFill/>
                    </a:lnL>
                    <a:lnR>
                      <a:noFill/>
                    </a:lnR>
                    <a:lnT>
                      <a:noFill/>
                    </a:lnT>
                    <a:lnB>
                      <a:noFill/>
                    </a:lnB>
                    <a:solidFill>
                      <a:srgbClr val="FCE4D6"/>
                    </a:solidFill>
                  </a:tcPr>
                </a:tc>
                <a:extLst>
                  <a:ext uri="{0D108BD9-81ED-4DB2-BD59-A6C34878D82A}">
                    <a16:rowId xmlns:a16="http://schemas.microsoft.com/office/drawing/2014/main" val="4030258499"/>
                  </a:ext>
                </a:extLst>
              </a:tr>
              <a:tr h="335280">
                <a:tc>
                  <a:txBody>
                    <a:bodyPr/>
                    <a:lstStyle/>
                    <a:p>
                      <a:pPr algn="l" fontAlgn="b">
                        <a:buNone/>
                      </a:pPr>
                      <a:r>
                        <a:rPr lang="en-GB" sz="1400" b="0" i="0" u="none" strike="noStrike" dirty="0">
                          <a:solidFill>
                            <a:srgbClr val="000000"/>
                          </a:solidFill>
                          <a:effectLst/>
                          <a:latin typeface="Calibri" panose="020F0502020204030204" pitchFamily="34" charset="0"/>
                        </a:rPr>
                        <a:t>Upper tier more than 15% above target with low council tax</a:t>
                      </a:r>
                    </a:p>
                  </a:txBody>
                  <a:tcPr marL="0" marR="0" marT="0" marB="0">
                    <a:lnL>
                      <a:noFill/>
                    </a:lnL>
                    <a:lnR>
                      <a:noFill/>
                    </a:lnR>
                    <a:lnT>
                      <a:noFill/>
                    </a:lnT>
                    <a:lnB>
                      <a:noFill/>
                    </a:lnB>
                    <a:noFill/>
                  </a:tcPr>
                </a:tc>
                <a:tc>
                  <a:txBody>
                    <a:bodyPr/>
                    <a:lstStyle/>
                    <a:p>
                      <a:pPr algn="r" fontAlgn="b">
                        <a:buNone/>
                      </a:pPr>
                      <a:r>
                        <a:rPr lang="en-GB" sz="1400" b="0" i="0" u="none" strike="noStrike" dirty="0">
                          <a:solidFill>
                            <a:srgbClr val="000000"/>
                          </a:solidFill>
                          <a:effectLst/>
                          <a:latin typeface="Calibri" panose="020F0502020204030204" pitchFamily="34" charset="0"/>
                        </a:rPr>
                        <a:t>56.9</a:t>
                      </a:r>
                    </a:p>
                  </a:txBody>
                  <a:tcPr marL="0" marR="0" marT="0" marB="0">
                    <a:lnL>
                      <a:noFill/>
                    </a:lnL>
                    <a:lnR>
                      <a:noFill/>
                    </a:lnR>
                    <a:lnT>
                      <a:noFill/>
                    </a:lnT>
                    <a:lnB>
                      <a:noFill/>
                    </a:lnB>
                    <a:solidFill>
                      <a:srgbClr val="FCE4D6"/>
                    </a:solidFill>
                  </a:tcPr>
                </a:tc>
                <a:tc>
                  <a:txBody>
                    <a:bodyPr/>
                    <a:lstStyle/>
                    <a:p>
                      <a:pPr algn="r" fontAlgn="b">
                        <a:buNone/>
                      </a:pPr>
                      <a:r>
                        <a:rPr lang="en-GB" sz="1400" b="0" i="0" u="none" strike="noStrike">
                          <a:solidFill>
                            <a:srgbClr val="000000"/>
                          </a:solidFill>
                          <a:effectLst/>
                          <a:latin typeface="Calibri" panose="020F0502020204030204" pitchFamily="34" charset="0"/>
                        </a:rPr>
                        <a:t>206.6</a:t>
                      </a:r>
                    </a:p>
                  </a:txBody>
                  <a:tcPr marL="0" marR="0" marT="0" marB="0">
                    <a:lnL>
                      <a:noFill/>
                    </a:lnL>
                    <a:lnR>
                      <a:noFill/>
                    </a:lnR>
                    <a:lnT>
                      <a:noFill/>
                    </a:lnT>
                    <a:lnB>
                      <a:noFill/>
                    </a:lnB>
                    <a:solidFill>
                      <a:srgbClr val="FCE4D6"/>
                    </a:solidFill>
                  </a:tcPr>
                </a:tc>
                <a:tc>
                  <a:txBody>
                    <a:bodyPr/>
                    <a:lstStyle/>
                    <a:p>
                      <a:pPr algn="r" fontAlgn="b">
                        <a:buNone/>
                      </a:pPr>
                      <a:r>
                        <a:rPr lang="en-GB" sz="1400" b="0" i="0" u="none" strike="noStrike" dirty="0">
                          <a:solidFill>
                            <a:srgbClr val="000000"/>
                          </a:solidFill>
                          <a:effectLst/>
                          <a:latin typeface="Calibri" panose="020F0502020204030204" pitchFamily="34" charset="0"/>
                        </a:rPr>
                        <a:t>356.2</a:t>
                      </a:r>
                    </a:p>
                  </a:txBody>
                  <a:tcPr marL="0" marR="0" marT="0" marB="0">
                    <a:lnL>
                      <a:noFill/>
                    </a:lnL>
                    <a:lnR>
                      <a:noFill/>
                    </a:lnR>
                    <a:lnT>
                      <a:noFill/>
                    </a:lnT>
                    <a:lnB>
                      <a:noFill/>
                    </a:lnB>
                    <a:solidFill>
                      <a:srgbClr val="FCE4D6"/>
                    </a:solidFill>
                  </a:tcPr>
                </a:tc>
                <a:extLst>
                  <a:ext uri="{0D108BD9-81ED-4DB2-BD59-A6C34878D82A}">
                    <a16:rowId xmlns:a16="http://schemas.microsoft.com/office/drawing/2014/main" val="3234621683"/>
                  </a:ext>
                </a:extLst>
              </a:tr>
              <a:tr h="335280">
                <a:tc>
                  <a:txBody>
                    <a:bodyPr/>
                    <a:lstStyle/>
                    <a:p>
                      <a:pPr algn="l" fontAlgn="b">
                        <a:buNone/>
                      </a:pPr>
                      <a:r>
                        <a:rPr lang="en-GB" sz="1400" b="0" i="0" u="none" strike="noStrike" dirty="0">
                          <a:solidFill>
                            <a:srgbClr val="000000"/>
                          </a:solidFill>
                          <a:effectLst/>
                          <a:latin typeface="Calibri" panose="020F0502020204030204" pitchFamily="34" charset="0"/>
                        </a:rPr>
                        <a:t>Lower tier more than 15% above target</a:t>
                      </a:r>
                    </a:p>
                  </a:txBody>
                  <a:tcPr marL="0" marR="0" marT="0" marB="0">
                    <a:lnL>
                      <a:noFill/>
                    </a:lnL>
                    <a:lnR>
                      <a:noFill/>
                    </a:lnR>
                    <a:lnT>
                      <a:noFill/>
                    </a:lnT>
                    <a:lnB>
                      <a:noFill/>
                    </a:lnB>
                    <a:noFill/>
                  </a:tcPr>
                </a:tc>
                <a:tc>
                  <a:txBody>
                    <a:bodyPr/>
                    <a:lstStyle/>
                    <a:p>
                      <a:pPr algn="r" fontAlgn="b">
                        <a:buNone/>
                      </a:pPr>
                      <a:r>
                        <a:rPr lang="en-GB" sz="1400" b="0" i="0" u="none" strike="noStrike" dirty="0">
                          <a:solidFill>
                            <a:srgbClr val="000000"/>
                          </a:solidFill>
                          <a:effectLst/>
                          <a:latin typeface="Calibri" panose="020F0502020204030204" pitchFamily="34" charset="0"/>
                        </a:rPr>
                        <a:t>21.7</a:t>
                      </a:r>
                    </a:p>
                  </a:txBody>
                  <a:tcPr marL="0" marR="0" marT="0" marB="0">
                    <a:lnL>
                      <a:noFill/>
                    </a:lnL>
                    <a:lnR>
                      <a:noFill/>
                    </a:lnR>
                    <a:lnT>
                      <a:noFill/>
                    </a:lnT>
                    <a:lnB>
                      <a:noFill/>
                    </a:lnB>
                    <a:solidFill>
                      <a:srgbClr val="FCE4D6"/>
                    </a:solidFill>
                  </a:tcPr>
                </a:tc>
                <a:tc>
                  <a:txBody>
                    <a:bodyPr/>
                    <a:lstStyle/>
                    <a:p>
                      <a:pPr algn="r" fontAlgn="b">
                        <a:buNone/>
                      </a:pPr>
                      <a:r>
                        <a:rPr lang="en-GB" sz="1400" b="0" i="0" u="none" strike="noStrike" dirty="0">
                          <a:solidFill>
                            <a:srgbClr val="000000"/>
                          </a:solidFill>
                          <a:effectLst/>
                          <a:latin typeface="Calibri" panose="020F0502020204030204" pitchFamily="34" charset="0"/>
                        </a:rPr>
                        <a:t>85.0</a:t>
                      </a:r>
                    </a:p>
                  </a:txBody>
                  <a:tcPr marL="0" marR="0" marT="0" marB="0">
                    <a:lnL>
                      <a:noFill/>
                    </a:lnL>
                    <a:lnR>
                      <a:noFill/>
                    </a:lnR>
                    <a:lnT>
                      <a:noFill/>
                    </a:lnT>
                    <a:lnB>
                      <a:noFill/>
                    </a:lnB>
                    <a:solidFill>
                      <a:srgbClr val="FCE4D6"/>
                    </a:solidFill>
                  </a:tcPr>
                </a:tc>
                <a:tc>
                  <a:txBody>
                    <a:bodyPr/>
                    <a:lstStyle/>
                    <a:p>
                      <a:pPr algn="r" fontAlgn="b">
                        <a:buNone/>
                      </a:pPr>
                      <a:r>
                        <a:rPr lang="en-GB" sz="1400" b="0" i="0" u="none" strike="noStrike" dirty="0">
                          <a:solidFill>
                            <a:srgbClr val="000000"/>
                          </a:solidFill>
                          <a:effectLst/>
                          <a:latin typeface="Calibri" panose="020F0502020204030204" pitchFamily="34" charset="0"/>
                        </a:rPr>
                        <a:t>148.6</a:t>
                      </a:r>
                    </a:p>
                  </a:txBody>
                  <a:tcPr marL="0" marR="0" marT="0" marB="0">
                    <a:lnL>
                      <a:noFill/>
                    </a:lnL>
                    <a:lnR>
                      <a:noFill/>
                    </a:lnR>
                    <a:lnT>
                      <a:noFill/>
                    </a:lnT>
                    <a:lnB>
                      <a:noFill/>
                    </a:lnB>
                    <a:solidFill>
                      <a:srgbClr val="FCE4D6"/>
                    </a:solidFill>
                  </a:tcPr>
                </a:tc>
                <a:extLst>
                  <a:ext uri="{0D108BD9-81ED-4DB2-BD59-A6C34878D82A}">
                    <a16:rowId xmlns:a16="http://schemas.microsoft.com/office/drawing/2014/main" val="1467026693"/>
                  </a:ext>
                </a:extLst>
              </a:tr>
              <a:tr h="335280">
                <a:tc>
                  <a:txBody>
                    <a:bodyPr/>
                    <a:lstStyle/>
                    <a:p>
                      <a:pPr algn="l" fontAlgn="b">
                        <a:buNone/>
                      </a:pPr>
                      <a:r>
                        <a:rPr lang="en-GB" sz="1400" b="0" i="0" u="none" strike="noStrike" dirty="0">
                          <a:solidFill>
                            <a:srgbClr val="000000"/>
                          </a:solidFill>
                          <a:effectLst/>
                          <a:latin typeface="Calibri" panose="020F0502020204030204" pitchFamily="34" charset="0"/>
                        </a:rPr>
                        <a:t>Greater London Authority</a:t>
                      </a:r>
                    </a:p>
                  </a:txBody>
                  <a:tcPr marL="0" marR="0" marT="0" marB="0">
                    <a:lnL>
                      <a:noFill/>
                    </a:lnL>
                    <a:lnR>
                      <a:noFill/>
                    </a:lnR>
                    <a:lnT>
                      <a:noFill/>
                    </a:lnT>
                    <a:lnB>
                      <a:noFill/>
                    </a:lnB>
                    <a:noFill/>
                  </a:tcPr>
                </a:tc>
                <a:tc>
                  <a:txBody>
                    <a:bodyPr/>
                    <a:lstStyle/>
                    <a:p>
                      <a:pPr algn="r" fontAlgn="b">
                        <a:buNone/>
                      </a:pPr>
                      <a:r>
                        <a:rPr lang="en-GB" sz="1400" b="0" i="0" u="none" strike="noStrike">
                          <a:solidFill>
                            <a:srgbClr val="000000"/>
                          </a:solidFill>
                          <a:effectLst/>
                          <a:latin typeface="Calibri" panose="020F0502020204030204" pitchFamily="34" charset="0"/>
                        </a:rPr>
                        <a:t>0.0</a:t>
                      </a:r>
                    </a:p>
                  </a:txBody>
                  <a:tcPr marL="0" marR="0" marT="0" marB="0">
                    <a:lnL>
                      <a:noFill/>
                    </a:lnL>
                    <a:lnR>
                      <a:noFill/>
                    </a:lnR>
                    <a:lnT>
                      <a:noFill/>
                    </a:lnT>
                    <a:lnB>
                      <a:noFill/>
                    </a:lnB>
                    <a:solidFill>
                      <a:srgbClr val="FCE4D6"/>
                    </a:solidFill>
                  </a:tcPr>
                </a:tc>
                <a:tc>
                  <a:txBody>
                    <a:bodyPr/>
                    <a:lstStyle/>
                    <a:p>
                      <a:pPr algn="r" fontAlgn="b">
                        <a:buNone/>
                      </a:pPr>
                      <a:r>
                        <a:rPr lang="en-GB" sz="1400" b="0" i="0" u="none" strike="noStrike">
                          <a:solidFill>
                            <a:srgbClr val="000000"/>
                          </a:solidFill>
                          <a:effectLst/>
                          <a:latin typeface="Calibri" panose="020F0502020204030204" pitchFamily="34" charset="0"/>
                        </a:rPr>
                        <a:t>0.0</a:t>
                      </a:r>
                    </a:p>
                  </a:txBody>
                  <a:tcPr marL="0" marR="0" marT="0" marB="0">
                    <a:lnL>
                      <a:noFill/>
                    </a:lnL>
                    <a:lnR>
                      <a:noFill/>
                    </a:lnR>
                    <a:lnT>
                      <a:noFill/>
                    </a:lnT>
                    <a:lnB>
                      <a:noFill/>
                    </a:lnB>
                    <a:solidFill>
                      <a:srgbClr val="FCE4D6"/>
                    </a:solidFill>
                  </a:tcPr>
                </a:tc>
                <a:tc>
                  <a:txBody>
                    <a:bodyPr/>
                    <a:lstStyle/>
                    <a:p>
                      <a:pPr algn="r" fontAlgn="b">
                        <a:buNone/>
                      </a:pPr>
                      <a:r>
                        <a:rPr lang="en-GB" sz="1400" b="0" i="0" u="none" strike="noStrike" dirty="0">
                          <a:solidFill>
                            <a:srgbClr val="000000"/>
                          </a:solidFill>
                          <a:effectLst/>
                          <a:latin typeface="Calibri" panose="020F0502020204030204" pitchFamily="34" charset="0"/>
                        </a:rPr>
                        <a:t>33.6</a:t>
                      </a:r>
                    </a:p>
                  </a:txBody>
                  <a:tcPr marL="0" marR="0" marT="0" marB="0">
                    <a:lnL>
                      <a:noFill/>
                    </a:lnL>
                    <a:lnR>
                      <a:noFill/>
                    </a:lnR>
                    <a:lnT>
                      <a:noFill/>
                    </a:lnT>
                    <a:lnB>
                      <a:noFill/>
                    </a:lnB>
                    <a:solidFill>
                      <a:srgbClr val="FCE4D6"/>
                    </a:solidFill>
                  </a:tcPr>
                </a:tc>
                <a:extLst>
                  <a:ext uri="{0D108BD9-81ED-4DB2-BD59-A6C34878D82A}">
                    <a16:rowId xmlns:a16="http://schemas.microsoft.com/office/drawing/2014/main" val="1902352942"/>
                  </a:ext>
                </a:extLst>
              </a:tr>
              <a:tr h="335280">
                <a:tc>
                  <a:txBody>
                    <a:bodyPr/>
                    <a:lstStyle/>
                    <a:p>
                      <a:pPr algn="l" fontAlgn="b">
                        <a:buNone/>
                      </a:pPr>
                      <a:r>
                        <a:rPr lang="en-GB" sz="1400" b="1" i="0" u="none" strike="noStrike" dirty="0">
                          <a:solidFill>
                            <a:srgbClr val="000000"/>
                          </a:solidFill>
                          <a:effectLst/>
                          <a:latin typeface="Calibri" panose="020F0502020204030204" pitchFamily="34" charset="0"/>
                        </a:rPr>
                        <a:t>TOTAL</a:t>
                      </a:r>
                    </a:p>
                  </a:txBody>
                  <a:tcPr marL="0" marR="0" marT="0" marB="0">
                    <a:lnL>
                      <a:noFill/>
                    </a:lnL>
                    <a:lnR>
                      <a:noFill/>
                    </a:lnR>
                    <a:lnT>
                      <a:noFill/>
                    </a:lnT>
                    <a:lnB>
                      <a:noFill/>
                    </a:lnB>
                    <a:noFill/>
                  </a:tcPr>
                </a:tc>
                <a:tc>
                  <a:txBody>
                    <a:bodyPr/>
                    <a:lstStyle/>
                    <a:p>
                      <a:pPr algn="r" fontAlgn="b">
                        <a:buNone/>
                      </a:pPr>
                      <a:r>
                        <a:rPr lang="en-GB" sz="1400" b="1" i="0" u="none" strike="noStrike" dirty="0">
                          <a:solidFill>
                            <a:srgbClr val="000000"/>
                          </a:solidFill>
                          <a:effectLst/>
                          <a:latin typeface="Calibri" panose="020F0502020204030204" pitchFamily="34" charset="0"/>
                        </a:rPr>
                        <a:t>159.5</a:t>
                      </a:r>
                    </a:p>
                  </a:txBody>
                  <a:tcPr marL="0" marR="0" marT="0" marB="0">
                    <a:lnL>
                      <a:noFill/>
                    </a:lnL>
                    <a:lnR>
                      <a:noFill/>
                    </a:lnR>
                    <a:lnT>
                      <a:noFill/>
                    </a:lnT>
                    <a:lnB>
                      <a:noFill/>
                    </a:lnB>
                    <a:solidFill>
                      <a:srgbClr val="FCE4D6"/>
                    </a:solidFill>
                  </a:tcPr>
                </a:tc>
                <a:tc>
                  <a:txBody>
                    <a:bodyPr/>
                    <a:lstStyle/>
                    <a:p>
                      <a:pPr algn="r" fontAlgn="b">
                        <a:buNone/>
                      </a:pPr>
                      <a:r>
                        <a:rPr lang="en-GB" sz="1400" b="1" i="0" u="none" strike="noStrike">
                          <a:solidFill>
                            <a:srgbClr val="000000"/>
                          </a:solidFill>
                          <a:effectLst/>
                          <a:latin typeface="Calibri" panose="020F0502020204030204" pitchFamily="34" charset="0"/>
                        </a:rPr>
                        <a:t>453.6</a:t>
                      </a:r>
                    </a:p>
                  </a:txBody>
                  <a:tcPr marL="0" marR="0" marT="0" marB="0">
                    <a:lnL>
                      <a:noFill/>
                    </a:lnL>
                    <a:lnR>
                      <a:noFill/>
                    </a:lnR>
                    <a:lnT>
                      <a:noFill/>
                    </a:lnT>
                    <a:lnB>
                      <a:noFill/>
                    </a:lnB>
                    <a:solidFill>
                      <a:srgbClr val="FCE4D6"/>
                    </a:solidFill>
                  </a:tcPr>
                </a:tc>
                <a:tc>
                  <a:txBody>
                    <a:bodyPr/>
                    <a:lstStyle/>
                    <a:p>
                      <a:pPr algn="r" fontAlgn="b">
                        <a:buNone/>
                      </a:pPr>
                      <a:r>
                        <a:rPr lang="en-GB" sz="1400" b="1" i="0" u="none" strike="noStrike" dirty="0">
                          <a:solidFill>
                            <a:srgbClr val="000000"/>
                          </a:solidFill>
                          <a:effectLst/>
                          <a:latin typeface="Calibri" panose="020F0502020204030204" pitchFamily="34" charset="0"/>
                        </a:rPr>
                        <a:t>779.8</a:t>
                      </a:r>
                    </a:p>
                  </a:txBody>
                  <a:tcPr marL="0" marR="0" marT="0" marB="0">
                    <a:lnL>
                      <a:noFill/>
                    </a:lnL>
                    <a:lnR>
                      <a:noFill/>
                    </a:lnR>
                    <a:lnT>
                      <a:noFill/>
                    </a:lnT>
                    <a:lnB>
                      <a:noFill/>
                    </a:lnB>
                    <a:solidFill>
                      <a:srgbClr val="FCE4D6"/>
                    </a:solidFill>
                  </a:tcPr>
                </a:tc>
                <a:extLst>
                  <a:ext uri="{0D108BD9-81ED-4DB2-BD59-A6C34878D82A}">
                    <a16:rowId xmlns:a16="http://schemas.microsoft.com/office/drawing/2014/main" val="855644256"/>
                  </a:ext>
                </a:extLst>
              </a:tr>
            </a:tbl>
          </a:graphicData>
        </a:graphic>
      </p:graphicFrame>
    </p:spTree>
    <p:extLst>
      <p:ext uri="{BB962C8B-B14F-4D97-AF65-F5344CB8AC3E}">
        <p14:creationId xmlns:p14="http://schemas.microsoft.com/office/powerpoint/2010/main" val="300621992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 name="Title 3"/>
          <p:cNvSpPr txBox="1">
            <a:spLocks noGrp="1"/>
          </p:cNvSpPr>
          <p:nvPr>
            <p:ph type="title"/>
          </p:nvPr>
        </p:nvSpPr>
        <p:spPr>
          <a:xfrm>
            <a:off x="838200" y="378709"/>
            <a:ext cx="10515600" cy="604656"/>
          </a:xfrm>
          <a:prstGeom prst="rect">
            <a:avLst/>
          </a:prstGeom>
        </p:spPr>
        <p:txBody>
          <a:bodyPr/>
          <a:lstStyle>
            <a:lvl1pPr>
              <a:defRPr sz="3600">
                <a:solidFill>
                  <a:srgbClr val="FF6600"/>
                </a:solidFill>
              </a:defRPr>
            </a:lvl1pPr>
          </a:lstStyle>
          <a:p>
            <a:r>
              <a:rPr lang="en-GB" b="1" dirty="0"/>
              <a:t>Overview</a:t>
            </a:r>
            <a:endParaRPr b="1" dirty="0"/>
          </a:p>
        </p:txBody>
      </p:sp>
      <p:sp>
        <p:nvSpPr>
          <p:cNvPr id="779" name="Content Placeholder 4"/>
          <p:cNvSpPr txBox="1">
            <a:spLocks noGrp="1"/>
          </p:cNvSpPr>
          <p:nvPr>
            <p:ph type="body" idx="1"/>
          </p:nvPr>
        </p:nvSpPr>
        <p:spPr>
          <a:xfrm>
            <a:off x="838199" y="1097280"/>
            <a:ext cx="9647323" cy="5079234"/>
          </a:xfrm>
          <a:prstGeom prst="rect">
            <a:avLst/>
          </a:prstGeom>
        </p:spPr>
        <p:txBody>
          <a:bodyPr>
            <a:normAutofit fontScale="92500" lnSpcReduction="10000"/>
          </a:bodyPr>
          <a:lstStyle/>
          <a:p>
            <a:pPr marL="342900" indent="-342900">
              <a:lnSpc>
                <a:spcPct val="115000"/>
              </a:lnSpc>
              <a:buFont typeface="Symbol"/>
              <a:buChar char="·"/>
              <a:defRPr sz="1800"/>
            </a:pPr>
            <a:r>
              <a:rPr lang="en-GB" dirty="0"/>
              <a:t>Latest from Pixel MTFP model – forecast funding at class level</a:t>
            </a:r>
          </a:p>
          <a:p>
            <a:pPr marL="342900" indent="-342900">
              <a:lnSpc>
                <a:spcPct val="115000"/>
              </a:lnSpc>
              <a:buFont typeface="Symbol"/>
              <a:buChar char="·"/>
              <a:defRPr sz="1800"/>
            </a:pPr>
            <a:r>
              <a:rPr lang="en-GB" dirty="0"/>
              <a:t>Change in funding between June and December (overview, movement for county councils/ </a:t>
            </a:r>
            <a:r>
              <a:rPr lang="en-GB" dirty="0" err="1"/>
              <a:t>unitaries</a:t>
            </a:r>
            <a:r>
              <a:rPr lang="en-GB" dirty="0"/>
              <a:t>) – what are the key changes (e.g. IDACI)</a:t>
            </a:r>
          </a:p>
          <a:p>
            <a:pPr marL="342900" indent="-342900">
              <a:lnSpc>
                <a:spcPct val="115000"/>
              </a:lnSpc>
              <a:buFont typeface="Symbol"/>
              <a:buChar char="·"/>
              <a:defRPr sz="1800"/>
            </a:pPr>
            <a:r>
              <a:rPr lang="en-GB" dirty="0"/>
              <a:t>Model showing the change will be available immediately after this webinar</a:t>
            </a:r>
          </a:p>
          <a:p>
            <a:pPr marL="342900" indent="-342900">
              <a:lnSpc>
                <a:spcPct val="115000"/>
              </a:lnSpc>
              <a:buFont typeface="Symbol"/>
              <a:buChar char="·"/>
              <a:defRPr sz="1800"/>
            </a:pPr>
            <a:endParaRPr lang="en-GB" dirty="0"/>
          </a:p>
          <a:p>
            <a:pPr marL="342900" indent="-342900">
              <a:lnSpc>
                <a:spcPct val="115000"/>
              </a:lnSpc>
              <a:buFont typeface="Symbol"/>
              <a:buChar char="·"/>
              <a:defRPr sz="1800"/>
            </a:pPr>
            <a:r>
              <a:rPr lang="en-GB" dirty="0"/>
              <a:t>Quantum </a:t>
            </a:r>
          </a:p>
          <a:p>
            <a:pPr marL="342900" indent="-342900">
              <a:lnSpc>
                <a:spcPct val="115000"/>
              </a:lnSpc>
              <a:buFont typeface="Symbol"/>
              <a:buChar char="·"/>
              <a:defRPr sz="1800"/>
            </a:pPr>
            <a:r>
              <a:rPr lang="en-GB" dirty="0"/>
              <a:t>Recovery Grant</a:t>
            </a:r>
          </a:p>
          <a:p>
            <a:pPr marL="342900" indent="-342900">
              <a:lnSpc>
                <a:spcPct val="115000"/>
              </a:lnSpc>
              <a:buFont typeface="Symbol"/>
              <a:buChar char="·"/>
              <a:defRPr sz="1800"/>
            </a:pPr>
            <a:r>
              <a:rPr lang="en-GB" dirty="0"/>
              <a:t>RNF weighting, including removal of remoteness</a:t>
            </a:r>
          </a:p>
          <a:p>
            <a:pPr marL="342900" indent="-342900">
              <a:lnSpc>
                <a:spcPct val="115000"/>
              </a:lnSpc>
              <a:buFont typeface="Symbol"/>
              <a:buChar char="·"/>
              <a:defRPr sz="1800"/>
            </a:pPr>
            <a:r>
              <a:rPr lang="en-GB" dirty="0"/>
              <a:t>Measuring BR income </a:t>
            </a:r>
          </a:p>
          <a:p>
            <a:pPr marL="342900" indent="-342900">
              <a:lnSpc>
                <a:spcPct val="115000"/>
              </a:lnSpc>
              <a:buFont typeface="Symbol"/>
              <a:buChar char="·"/>
              <a:defRPr sz="1800"/>
            </a:pPr>
            <a:r>
              <a:rPr lang="en-GB" dirty="0"/>
              <a:t>Transitional support and cliff edges</a:t>
            </a:r>
          </a:p>
          <a:p>
            <a:pPr marL="342900" indent="-342900">
              <a:lnSpc>
                <a:spcPct val="115000"/>
              </a:lnSpc>
              <a:buFont typeface="Symbol"/>
              <a:buChar char="·"/>
              <a:defRPr sz="1800"/>
            </a:pPr>
            <a:endParaRPr lang="en-GB" dirty="0"/>
          </a:p>
          <a:p>
            <a:pPr marL="342900" indent="-342900">
              <a:lnSpc>
                <a:spcPct val="115000"/>
              </a:lnSpc>
              <a:buFont typeface="Symbol"/>
              <a:buChar char="·"/>
              <a:defRPr sz="1800"/>
            </a:pPr>
            <a:r>
              <a:rPr lang="en-GB" dirty="0"/>
              <a:t>Individual local authority analysis</a:t>
            </a:r>
          </a:p>
          <a:p>
            <a:pPr marL="342900" indent="-342900">
              <a:lnSpc>
                <a:spcPct val="115000"/>
              </a:lnSpc>
              <a:buFont typeface="Symbol"/>
              <a:buChar char="·"/>
              <a:defRPr sz="1800"/>
            </a:pPr>
            <a:r>
              <a:rPr lang="en-GB" dirty="0"/>
              <a:t>Next steps and lobbying recommendations</a:t>
            </a:r>
            <a:endParaRPr dirty="0"/>
          </a:p>
        </p:txBody>
      </p:sp>
      <p:sp>
        <p:nvSpPr>
          <p:cNvPr id="780" name="Slide Number Placeholder 2"/>
          <p:cNvSpPr txBox="1">
            <a:spLocks noGrp="1"/>
          </p:cNvSpPr>
          <p:nvPr>
            <p:ph type="sldNum" sz="quarter" idx="4294967295"/>
          </p:nvPr>
        </p:nvSpPr>
        <p:spPr>
          <a:xfrm>
            <a:off x="11164902" y="6404292"/>
            <a:ext cx="188898" cy="2692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a:latin typeface="+mn-lt"/>
                <a:ea typeface="+mn-ea"/>
                <a:cs typeface="+mn-cs"/>
                <a:sym typeface="Helvetica"/>
              </a:defRPr>
            </a:lvl1pPr>
          </a:lstStyle>
          <a:p>
            <a:fld id="{86CB4B4D-7CA3-9044-876B-883B54F8677D}" type="slidenum">
              <a:rPr/>
              <a:t>2</a:t>
            </a:fld>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8A153C-EA56-C8CC-7579-63446C027944}"/>
            </a:ext>
          </a:extLst>
        </p:cNvPr>
        <p:cNvGrpSpPr/>
        <p:nvPr/>
      </p:nvGrpSpPr>
      <p:grpSpPr>
        <a:xfrm>
          <a:off x="0" y="0"/>
          <a:ext cx="0" cy="0"/>
          <a:chOff x="0" y="0"/>
          <a:chExt cx="0" cy="0"/>
        </a:xfrm>
      </p:grpSpPr>
      <p:sp>
        <p:nvSpPr>
          <p:cNvPr id="778" name="Title 3">
            <a:extLst>
              <a:ext uri="{FF2B5EF4-FFF2-40B4-BE49-F238E27FC236}">
                <a16:creationId xmlns:a16="http://schemas.microsoft.com/office/drawing/2014/main" id="{14363A78-F6C3-812C-EACD-41820C3542F5}"/>
              </a:ext>
            </a:extLst>
          </p:cNvPr>
          <p:cNvSpPr txBox="1">
            <a:spLocks noGrp="1"/>
          </p:cNvSpPr>
          <p:nvPr>
            <p:ph type="title"/>
          </p:nvPr>
        </p:nvSpPr>
        <p:spPr>
          <a:xfrm>
            <a:off x="838200" y="378709"/>
            <a:ext cx="10515600" cy="604656"/>
          </a:xfrm>
          <a:prstGeom prst="rect">
            <a:avLst/>
          </a:prstGeom>
        </p:spPr>
        <p:txBody>
          <a:bodyPr/>
          <a:lstStyle>
            <a:lvl1pPr>
              <a:defRPr sz="3600">
                <a:solidFill>
                  <a:srgbClr val="FF6600"/>
                </a:solidFill>
              </a:defRPr>
            </a:lvl1pPr>
          </a:lstStyle>
          <a:p>
            <a:r>
              <a:rPr lang="en-GB" b="1" dirty="0"/>
              <a:t>Cliff edge going into 2029-30</a:t>
            </a:r>
            <a:endParaRPr b="1" dirty="0"/>
          </a:p>
        </p:txBody>
      </p:sp>
      <p:sp>
        <p:nvSpPr>
          <p:cNvPr id="779" name="Content Placeholder 4">
            <a:extLst>
              <a:ext uri="{FF2B5EF4-FFF2-40B4-BE49-F238E27FC236}">
                <a16:creationId xmlns:a16="http://schemas.microsoft.com/office/drawing/2014/main" id="{336039A4-9967-DAB3-B892-005296624B84}"/>
              </a:ext>
            </a:extLst>
          </p:cNvPr>
          <p:cNvSpPr txBox="1">
            <a:spLocks noGrp="1"/>
          </p:cNvSpPr>
          <p:nvPr>
            <p:ph type="body" idx="1"/>
          </p:nvPr>
        </p:nvSpPr>
        <p:spPr>
          <a:xfrm>
            <a:off x="838200" y="1097280"/>
            <a:ext cx="3889076" cy="5079234"/>
          </a:xfrm>
          <a:prstGeom prst="rect">
            <a:avLst/>
          </a:prstGeom>
        </p:spPr>
        <p:txBody>
          <a:bodyPr>
            <a:normAutofit fontScale="92500"/>
          </a:bodyPr>
          <a:lstStyle/>
          <a:p>
            <a:pPr marL="342900" indent="-342900">
              <a:lnSpc>
                <a:spcPct val="115000"/>
              </a:lnSpc>
              <a:buFont typeface="Symbol"/>
              <a:buChar char="·"/>
              <a:defRPr sz="1800"/>
            </a:pPr>
            <a:r>
              <a:rPr lang="en-GB" sz="1600" dirty="0"/>
              <a:t>Very significant cliff-edge going into 2029-30 (new SR and possibly a new government)</a:t>
            </a:r>
          </a:p>
          <a:p>
            <a:pPr marL="342900" indent="-342900">
              <a:lnSpc>
                <a:spcPct val="115000"/>
              </a:lnSpc>
              <a:buFont typeface="Symbol"/>
              <a:buChar char="·"/>
              <a:defRPr sz="1800"/>
            </a:pPr>
            <a:r>
              <a:rPr lang="en-GB" sz="1600" dirty="0"/>
              <a:t>Particularly significant for shire districts and inner London boroughs (10.1% and 12.0% above funding target in 2028-29)</a:t>
            </a:r>
          </a:p>
          <a:p>
            <a:pPr marL="342900" indent="-342900">
              <a:lnSpc>
                <a:spcPct val="115000"/>
              </a:lnSpc>
              <a:buFont typeface="Symbol"/>
              <a:buChar char="·"/>
              <a:defRPr sz="1800"/>
            </a:pPr>
            <a:r>
              <a:rPr lang="en-GB" sz="1600" dirty="0"/>
              <a:t>Much lower cliff-edge for Mets (only 2.3% of CSP)</a:t>
            </a:r>
          </a:p>
          <a:p>
            <a:pPr marL="342900" indent="-342900">
              <a:lnSpc>
                <a:spcPct val="115000"/>
              </a:lnSpc>
              <a:buFont typeface="Symbol"/>
              <a:buChar char="·"/>
              <a:defRPr sz="1800"/>
            </a:pPr>
            <a:r>
              <a:rPr lang="en-GB" sz="1600" dirty="0"/>
              <a:t>Potentially, this is a risk for these authorities – but more likely that it makes it even harder for a future funding review to bring these authorities “down” to their funding targets</a:t>
            </a:r>
          </a:p>
          <a:p>
            <a:pPr marL="342900" indent="-342900">
              <a:lnSpc>
                <a:spcPct val="115000"/>
              </a:lnSpc>
              <a:buFont typeface="Symbol"/>
              <a:buChar char="·"/>
              <a:defRPr sz="1800"/>
            </a:pPr>
            <a:r>
              <a:rPr lang="en-GB" sz="1600" dirty="0"/>
              <a:t>This is a really important point of principle – ministers do not want to damping and do not want to repeat frozen damping of 2013-14 – but this does just that.</a:t>
            </a:r>
          </a:p>
          <a:p>
            <a:pPr marL="342900" indent="-342900">
              <a:lnSpc>
                <a:spcPct val="115000"/>
              </a:lnSpc>
              <a:buFont typeface="Symbol"/>
              <a:buChar char="·"/>
              <a:defRPr sz="1800"/>
            </a:pPr>
            <a:endParaRPr dirty="0"/>
          </a:p>
        </p:txBody>
      </p:sp>
      <p:sp>
        <p:nvSpPr>
          <p:cNvPr id="780" name="Slide Number Placeholder 2">
            <a:extLst>
              <a:ext uri="{FF2B5EF4-FFF2-40B4-BE49-F238E27FC236}">
                <a16:creationId xmlns:a16="http://schemas.microsoft.com/office/drawing/2014/main" id="{058B409E-3B76-AC99-6EFE-49C0189354F0}"/>
              </a:ext>
            </a:extLst>
          </p:cNvPr>
          <p:cNvSpPr txBox="1">
            <a:spLocks noGrp="1"/>
          </p:cNvSpPr>
          <p:nvPr>
            <p:ph type="sldNum" sz="quarter" idx="4294967295"/>
          </p:nvPr>
        </p:nvSpPr>
        <p:spPr>
          <a:xfrm>
            <a:off x="11164902" y="6404292"/>
            <a:ext cx="188898" cy="2692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a:latin typeface="+mn-lt"/>
                <a:ea typeface="+mn-ea"/>
                <a:cs typeface="+mn-cs"/>
                <a:sym typeface="Helvetica"/>
              </a:defRPr>
            </a:lvl1pPr>
          </a:lstStyle>
          <a:p>
            <a:fld id="{86CB4B4D-7CA3-9044-876B-883B54F8677D}" type="slidenum">
              <a:rPr/>
              <a:t>20</a:t>
            </a:fld>
            <a:endParaRPr/>
          </a:p>
        </p:txBody>
      </p:sp>
      <p:pic>
        <p:nvPicPr>
          <p:cNvPr id="2" name="Picture 1">
            <a:extLst>
              <a:ext uri="{FF2B5EF4-FFF2-40B4-BE49-F238E27FC236}">
                <a16:creationId xmlns:a16="http://schemas.microsoft.com/office/drawing/2014/main" id="{D65163C2-8D40-B05C-2498-AE9653483D1E}"/>
              </a:ext>
            </a:extLst>
          </p:cNvPr>
          <p:cNvPicPr>
            <a:picLocks noChangeAspect="1"/>
          </p:cNvPicPr>
          <p:nvPr/>
        </p:nvPicPr>
        <p:blipFill>
          <a:blip r:embed="rId2"/>
          <a:stretch>
            <a:fillRect/>
          </a:stretch>
        </p:blipFill>
        <p:spPr>
          <a:xfrm>
            <a:off x="4989282" y="983365"/>
            <a:ext cx="6767147" cy="5005250"/>
          </a:xfrm>
          <a:prstGeom prst="rect">
            <a:avLst/>
          </a:prstGeom>
        </p:spPr>
      </p:pic>
    </p:spTree>
    <p:extLst>
      <p:ext uri="{BB962C8B-B14F-4D97-AF65-F5344CB8AC3E}">
        <p14:creationId xmlns:p14="http://schemas.microsoft.com/office/powerpoint/2010/main" val="365673442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070446-B638-65FD-1313-9701879AC579}"/>
            </a:ext>
          </a:extLst>
        </p:cNvPr>
        <p:cNvGrpSpPr/>
        <p:nvPr/>
      </p:nvGrpSpPr>
      <p:grpSpPr>
        <a:xfrm>
          <a:off x="0" y="0"/>
          <a:ext cx="0" cy="0"/>
          <a:chOff x="0" y="0"/>
          <a:chExt cx="0" cy="0"/>
        </a:xfrm>
      </p:grpSpPr>
      <p:sp>
        <p:nvSpPr>
          <p:cNvPr id="778" name="Title 3">
            <a:extLst>
              <a:ext uri="{FF2B5EF4-FFF2-40B4-BE49-F238E27FC236}">
                <a16:creationId xmlns:a16="http://schemas.microsoft.com/office/drawing/2014/main" id="{A8FCA098-62FE-6C3F-FC5B-E245EF5C22B8}"/>
              </a:ext>
            </a:extLst>
          </p:cNvPr>
          <p:cNvSpPr txBox="1">
            <a:spLocks noGrp="1"/>
          </p:cNvSpPr>
          <p:nvPr>
            <p:ph type="title"/>
          </p:nvPr>
        </p:nvSpPr>
        <p:spPr>
          <a:xfrm>
            <a:off x="838200" y="378709"/>
            <a:ext cx="10515600" cy="604656"/>
          </a:xfrm>
          <a:prstGeom prst="rect">
            <a:avLst/>
          </a:prstGeom>
        </p:spPr>
        <p:txBody>
          <a:bodyPr/>
          <a:lstStyle>
            <a:lvl1pPr>
              <a:defRPr sz="3600">
                <a:solidFill>
                  <a:srgbClr val="FF6600"/>
                </a:solidFill>
              </a:defRPr>
            </a:lvl1pPr>
          </a:lstStyle>
          <a:p>
            <a:r>
              <a:rPr lang="en-GB" b="1" dirty="0"/>
              <a:t>Model accuracy </a:t>
            </a:r>
            <a:endParaRPr b="1" dirty="0"/>
          </a:p>
        </p:txBody>
      </p:sp>
      <p:sp>
        <p:nvSpPr>
          <p:cNvPr id="779" name="Content Placeholder 4">
            <a:extLst>
              <a:ext uri="{FF2B5EF4-FFF2-40B4-BE49-F238E27FC236}">
                <a16:creationId xmlns:a16="http://schemas.microsoft.com/office/drawing/2014/main" id="{E196A605-934D-7B0D-16F1-0FF864529AFC}"/>
              </a:ext>
            </a:extLst>
          </p:cNvPr>
          <p:cNvSpPr txBox="1">
            <a:spLocks noGrp="1"/>
          </p:cNvSpPr>
          <p:nvPr>
            <p:ph type="body" idx="1"/>
          </p:nvPr>
        </p:nvSpPr>
        <p:spPr>
          <a:xfrm>
            <a:off x="838200" y="1097280"/>
            <a:ext cx="3889076" cy="5079234"/>
          </a:xfrm>
          <a:prstGeom prst="rect">
            <a:avLst/>
          </a:prstGeom>
        </p:spPr>
        <p:txBody>
          <a:bodyPr>
            <a:normAutofit/>
          </a:bodyPr>
          <a:lstStyle/>
          <a:p>
            <a:pPr marL="342900" indent="-342900">
              <a:lnSpc>
                <a:spcPct val="115000"/>
              </a:lnSpc>
              <a:buFont typeface="Symbol"/>
              <a:buChar char="·"/>
              <a:defRPr sz="1800"/>
            </a:pPr>
            <a:r>
              <a:rPr lang="en-GB" sz="1600" dirty="0"/>
              <a:t>Some values given to authorities for the 3-year increase in CSP (£M and %)</a:t>
            </a:r>
          </a:p>
          <a:p>
            <a:pPr marL="342900" indent="-342900">
              <a:lnSpc>
                <a:spcPct val="115000"/>
              </a:lnSpc>
              <a:buFont typeface="Symbol"/>
              <a:buChar char="·"/>
              <a:defRPr sz="1800"/>
            </a:pPr>
            <a:r>
              <a:rPr lang="en-GB" sz="1600" dirty="0"/>
              <a:t>16 authorities shown in chart, not a representative selection</a:t>
            </a:r>
          </a:p>
          <a:p>
            <a:pPr marL="342900" indent="-342900">
              <a:lnSpc>
                <a:spcPct val="115000"/>
              </a:lnSpc>
              <a:buFont typeface="Symbol"/>
              <a:buChar char="·"/>
              <a:defRPr sz="1800"/>
            </a:pPr>
            <a:r>
              <a:rPr lang="en-GB" sz="1600" dirty="0"/>
              <a:t>We have compared these to our model</a:t>
            </a:r>
          </a:p>
          <a:p>
            <a:pPr marL="342900" indent="-342900">
              <a:lnSpc>
                <a:spcPct val="115000"/>
              </a:lnSpc>
              <a:buFont typeface="Symbol"/>
              <a:buChar char="·"/>
              <a:defRPr sz="1800"/>
            </a:pPr>
            <a:r>
              <a:rPr lang="en-GB" sz="1600" dirty="0"/>
              <a:t>Forecasts for shire counties and county </a:t>
            </a:r>
            <a:r>
              <a:rPr lang="en-GB" sz="1600" dirty="0" err="1"/>
              <a:t>unitaries</a:t>
            </a:r>
            <a:r>
              <a:rPr lang="en-GB" sz="1600" dirty="0"/>
              <a:t> are close</a:t>
            </a:r>
          </a:p>
          <a:p>
            <a:pPr marL="342900" indent="-342900">
              <a:lnSpc>
                <a:spcPct val="115000"/>
              </a:lnSpc>
              <a:buFont typeface="Symbol"/>
              <a:buChar char="·"/>
              <a:defRPr sz="1800"/>
            </a:pPr>
            <a:r>
              <a:rPr lang="en-GB" sz="1600" dirty="0"/>
              <a:t>Larger variances for some London boroughs and Mets</a:t>
            </a:r>
          </a:p>
          <a:p>
            <a:pPr marL="342900" indent="-342900">
              <a:lnSpc>
                <a:spcPct val="115000"/>
              </a:lnSpc>
              <a:buFont typeface="Symbol"/>
              <a:buChar char="·"/>
              <a:defRPr sz="1800"/>
            </a:pPr>
            <a:r>
              <a:rPr lang="en-GB" sz="1600" dirty="0"/>
              <a:t>Possible uncertainty around quantum</a:t>
            </a:r>
          </a:p>
          <a:p>
            <a:pPr marL="342900" indent="-342900">
              <a:lnSpc>
                <a:spcPct val="115000"/>
              </a:lnSpc>
              <a:buFont typeface="Symbol"/>
              <a:buChar char="·"/>
              <a:defRPr sz="1800"/>
            </a:pPr>
            <a:endParaRPr lang="en-GB" sz="1600" dirty="0"/>
          </a:p>
          <a:p>
            <a:pPr marL="342900" indent="-342900">
              <a:lnSpc>
                <a:spcPct val="115000"/>
              </a:lnSpc>
              <a:buFont typeface="Symbol"/>
              <a:buChar char="·"/>
              <a:defRPr sz="1800"/>
            </a:pPr>
            <a:r>
              <a:rPr lang="en-GB" sz="1600" b="1" u="sng" dirty="0"/>
              <a:t>Bear in mind when using forecasts in budget planning</a:t>
            </a:r>
          </a:p>
          <a:p>
            <a:pPr marL="342900" indent="-342900">
              <a:lnSpc>
                <a:spcPct val="115000"/>
              </a:lnSpc>
              <a:buFont typeface="Symbol"/>
              <a:buChar char="·"/>
              <a:defRPr sz="1800"/>
            </a:pPr>
            <a:endParaRPr dirty="0"/>
          </a:p>
        </p:txBody>
      </p:sp>
      <p:sp>
        <p:nvSpPr>
          <p:cNvPr id="780" name="Slide Number Placeholder 2">
            <a:extLst>
              <a:ext uri="{FF2B5EF4-FFF2-40B4-BE49-F238E27FC236}">
                <a16:creationId xmlns:a16="http://schemas.microsoft.com/office/drawing/2014/main" id="{31A64515-8DDE-78D3-3621-B7B1F8C9F6A2}"/>
              </a:ext>
            </a:extLst>
          </p:cNvPr>
          <p:cNvSpPr txBox="1">
            <a:spLocks noGrp="1"/>
          </p:cNvSpPr>
          <p:nvPr>
            <p:ph type="sldNum" sz="quarter" idx="4294967295"/>
          </p:nvPr>
        </p:nvSpPr>
        <p:spPr>
          <a:xfrm>
            <a:off x="11164902" y="6404292"/>
            <a:ext cx="188898"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latin typeface="+mn-lt"/>
                <a:ea typeface="+mn-ea"/>
                <a:cs typeface="+mn-cs"/>
                <a:sym typeface="Helvetica"/>
              </a:defRPr>
            </a:lvl1pPr>
          </a:lstStyle>
          <a:p>
            <a:fld id="{86CB4B4D-7CA3-9044-876B-883B54F8677D}" type="slidenum">
              <a:rPr/>
              <a:t>21</a:t>
            </a:fld>
            <a:endParaRPr/>
          </a:p>
        </p:txBody>
      </p:sp>
      <p:graphicFrame>
        <p:nvGraphicFramePr>
          <p:cNvPr id="3" name="Chart 2">
            <a:extLst>
              <a:ext uri="{FF2B5EF4-FFF2-40B4-BE49-F238E27FC236}">
                <a16:creationId xmlns:a16="http://schemas.microsoft.com/office/drawing/2014/main" id="{34261654-EC4C-2167-6B71-FBB2DD2C6BA1}"/>
              </a:ext>
            </a:extLst>
          </p:cNvPr>
          <p:cNvGraphicFramePr>
            <a:graphicFrameLocks/>
          </p:cNvGraphicFramePr>
          <p:nvPr>
            <p:extLst>
              <p:ext uri="{D42A27DB-BD31-4B8C-83A1-F6EECF244321}">
                <p14:modId xmlns:p14="http://schemas.microsoft.com/office/powerpoint/2010/main" val="2014574026"/>
              </p:ext>
            </p:extLst>
          </p:nvPr>
        </p:nvGraphicFramePr>
        <p:xfrm>
          <a:off x="4992624" y="1170717"/>
          <a:ext cx="7005828" cy="417852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19905260"/>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582EB-1078-3F00-7CD3-C527BD186F54}"/>
            </a:ext>
          </a:extLst>
        </p:cNvPr>
        <p:cNvGrpSpPr/>
        <p:nvPr/>
      </p:nvGrpSpPr>
      <p:grpSpPr>
        <a:xfrm>
          <a:off x="0" y="0"/>
          <a:ext cx="0" cy="0"/>
          <a:chOff x="0" y="0"/>
          <a:chExt cx="0" cy="0"/>
        </a:xfrm>
      </p:grpSpPr>
      <p:sp>
        <p:nvSpPr>
          <p:cNvPr id="778" name="Title 3">
            <a:extLst>
              <a:ext uri="{FF2B5EF4-FFF2-40B4-BE49-F238E27FC236}">
                <a16:creationId xmlns:a16="http://schemas.microsoft.com/office/drawing/2014/main" id="{FB0605F6-07C8-6495-6844-23EEFD08A895}"/>
              </a:ext>
            </a:extLst>
          </p:cNvPr>
          <p:cNvSpPr txBox="1">
            <a:spLocks noGrp="1"/>
          </p:cNvSpPr>
          <p:nvPr>
            <p:ph type="title"/>
          </p:nvPr>
        </p:nvSpPr>
        <p:spPr>
          <a:xfrm>
            <a:off x="838200" y="378709"/>
            <a:ext cx="10515600" cy="604656"/>
          </a:xfrm>
          <a:prstGeom prst="rect">
            <a:avLst/>
          </a:prstGeom>
        </p:spPr>
        <p:txBody>
          <a:bodyPr/>
          <a:lstStyle>
            <a:lvl1pPr>
              <a:defRPr sz="3600">
                <a:solidFill>
                  <a:srgbClr val="FF6600"/>
                </a:solidFill>
              </a:defRPr>
            </a:lvl1pPr>
          </a:lstStyle>
          <a:p>
            <a:r>
              <a:rPr lang="en-GB" b="1" dirty="0"/>
              <a:t>Change compared to June – Birmingham</a:t>
            </a:r>
            <a:endParaRPr b="1" dirty="0"/>
          </a:p>
        </p:txBody>
      </p:sp>
      <p:sp>
        <p:nvSpPr>
          <p:cNvPr id="779" name="Content Placeholder 4">
            <a:extLst>
              <a:ext uri="{FF2B5EF4-FFF2-40B4-BE49-F238E27FC236}">
                <a16:creationId xmlns:a16="http://schemas.microsoft.com/office/drawing/2014/main" id="{1F3C2F9F-B660-2E13-BC47-F82E69F4A94D}"/>
              </a:ext>
            </a:extLst>
          </p:cNvPr>
          <p:cNvSpPr txBox="1">
            <a:spLocks noGrp="1"/>
          </p:cNvSpPr>
          <p:nvPr>
            <p:ph type="body" idx="1"/>
          </p:nvPr>
        </p:nvSpPr>
        <p:spPr>
          <a:xfrm>
            <a:off x="838200" y="1097280"/>
            <a:ext cx="3664790" cy="5079234"/>
          </a:xfrm>
          <a:prstGeom prst="rect">
            <a:avLst/>
          </a:prstGeom>
        </p:spPr>
        <p:txBody>
          <a:bodyPr>
            <a:normAutofit/>
          </a:bodyPr>
          <a:lstStyle/>
          <a:p>
            <a:pPr marL="342900" indent="-342900">
              <a:lnSpc>
                <a:spcPct val="115000"/>
              </a:lnSpc>
              <a:buFont typeface="Symbol"/>
              <a:buChar char="·"/>
              <a:defRPr sz="1800"/>
            </a:pPr>
            <a:r>
              <a:rPr lang="en-GB" sz="1600" b="1" u="sng" dirty="0"/>
              <a:t>Comparison of 2028-29 in the June and latest MTFP models</a:t>
            </a:r>
          </a:p>
          <a:p>
            <a:pPr marL="342900" indent="-342900">
              <a:lnSpc>
                <a:spcPct val="115000"/>
              </a:lnSpc>
              <a:buFont typeface="Symbol"/>
              <a:buChar char="·"/>
              <a:defRPr sz="1800"/>
            </a:pPr>
            <a:r>
              <a:rPr lang="en-GB" sz="1600" dirty="0"/>
              <a:t>Gaining on everything</a:t>
            </a:r>
          </a:p>
          <a:p>
            <a:pPr marL="342900" indent="-342900">
              <a:lnSpc>
                <a:spcPct val="115000"/>
              </a:lnSpc>
              <a:buFont typeface="Symbol"/>
              <a:buChar char="·"/>
              <a:defRPr sz="1800"/>
            </a:pPr>
            <a:r>
              <a:rPr lang="en-GB" sz="1600" dirty="0"/>
              <a:t>Particularly on new weighted RNF (+£171m)</a:t>
            </a:r>
          </a:p>
          <a:p>
            <a:pPr marL="342900" indent="-342900">
              <a:lnSpc>
                <a:spcPct val="115000"/>
              </a:lnSpc>
              <a:buFont typeface="Symbol"/>
              <a:buChar char="·"/>
              <a:defRPr sz="1800"/>
            </a:pPr>
            <a:r>
              <a:rPr lang="en-GB" sz="1600" dirty="0"/>
              <a:t>£24m gain on Recovery Grant (compared to £39m actually received in 2025-26)</a:t>
            </a:r>
          </a:p>
          <a:p>
            <a:pPr marL="342900" indent="-342900">
              <a:lnSpc>
                <a:spcPct val="115000"/>
              </a:lnSpc>
              <a:buFont typeface="Symbol"/>
              <a:buChar char="·"/>
              <a:defRPr sz="1800"/>
            </a:pPr>
            <a:endParaRPr lang="en-GB" sz="1600" dirty="0"/>
          </a:p>
          <a:p>
            <a:pPr marL="342900" indent="-342900">
              <a:lnSpc>
                <a:spcPct val="115000"/>
              </a:lnSpc>
              <a:buFont typeface="Symbol"/>
              <a:buChar char="·"/>
              <a:defRPr sz="1800"/>
            </a:pPr>
            <a:r>
              <a:rPr lang="en-GB" sz="1600" b="1" dirty="0"/>
              <a:t>£311m increase in CSP (+17.5%), and reduced share of CSP (from 2.2% to 2.5%)</a:t>
            </a:r>
          </a:p>
          <a:p>
            <a:pPr marL="342900" indent="-342900">
              <a:lnSpc>
                <a:spcPct val="115000"/>
              </a:lnSpc>
              <a:buFont typeface="Symbol"/>
              <a:buChar char="·"/>
              <a:defRPr sz="1800"/>
            </a:pPr>
            <a:endParaRPr lang="en-GB" sz="1600" dirty="0"/>
          </a:p>
          <a:p>
            <a:pPr marL="342900" indent="-342900">
              <a:lnSpc>
                <a:spcPct val="115000"/>
              </a:lnSpc>
              <a:buFont typeface="Symbol"/>
              <a:buChar char="·"/>
              <a:defRPr sz="1800"/>
            </a:pPr>
            <a:endParaRPr dirty="0"/>
          </a:p>
        </p:txBody>
      </p:sp>
      <p:sp>
        <p:nvSpPr>
          <p:cNvPr id="780" name="Slide Number Placeholder 2">
            <a:extLst>
              <a:ext uri="{FF2B5EF4-FFF2-40B4-BE49-F238E27FC236}">
                <a16:creationId xmlns:a16="http://schemas.microsoft.com/office/drawing/2014/main" id="{E58991F2-32D8-659A-0F70-4C359E3B03CA}"/>
              </a:ext>
            </a:extLst>
          </p:cNvPr>
          <p:cNvSpPr txBox="1">
            <a:spLocks noGrp="1"/>
          </p:cNvSpPr>
          <p:nvPr>
            <p:ph type="sldNum" sz="quarter" idx="4294967295"/>
          </p:nvPr>
        </p:nvSpPr>
        <p:spPr>
          <a:xfrm>
            <a:off x="11164902" y="6404292"/>
            <a:ext cx="188898" cy="2692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a:latin typeface="+mn-lt"/>
                <a:ea typeface="+mn-ea"/>
                <a:cs typeface="+mn-cs"/>
                <a:sym typeface="Helvetica"/>
              </a:defRPr>
            </a:lvl1pPr>
          </a:lstStyle>
          <a:p>
            <a:fld id="{86CB4B4D-7CA3-9044-876B-883B54F8677D}" type="slidenum">
              <a:rPr/>
              <a:t>22</a:t>
            </a:fld>
            <a:endParaRPr/>
          </a:p>
        </p:txBody>
      </p:sp>
      <p:pic>
        <p:nvPicPr>
          <p:cNvPr id="6" name="Picture 5">
            <a:extLst>
              <a:ext uri="{FF2B5EF4-FFF2-40B4-BE49-F238E27FC236}">
                <a16:creationId xmlns:a16="http://schemas.microsoft.com/office/drawing/2014/main" id="{AC633B04-FF2A-F7EA-2D16-D006CAA9B137}"/>
              </a:ext>
            </a:extLst>
          </p:cNvPr>
          <p:cNvPicPr>
            <a:picLocks noChangeAspect="1"/>
          </p:cNvPicPr>
          <p:nvPr/>
        </p:nvPicPr>
        <p:blipFill>
          <a:blip r:embed="rId2"/>
          <a:stretch>
            <a:fillRect/>
          </a:stretch>
        </p:blipFill>
        <p:spPr>
          <a:xfrm>
            <a:off x="4713302" y="1151576"/>
            <a:ext cx="7120745" cy="5084505"/>
          </a:xfrm>
          <a:prstGeom prst="rect">
            <a:avLst/>
          </a:prstGeom>
        </p:spPr>
      </p:pic>
    </p:spTree>
    <p:extLst>
      <p:ext uri="{BB962C8B-B14F-4D97-AF65-F5344CB8AC3E}">
        <p14:creationId xmlns:p14="http://schemas.microsoft.com/office/powerpoint/2010/main" val="3525433478"/>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605A5B-F9A5-B456-B91F-DBB0AB7E3F18}"/>
            </a:ext>
          </a:extLst>
        </p:cNvPr>
        <p:cNvGrpSpPr/>
        <p:nvPr/>
      </p:nvGrpSpPr>
      <p:grpSpPr>
        <a:xfrm>
          <a:off x="0" y="0"/>
          <a:ext cx="0" cy="0"/>
          <a:chOff x="0" y="0"/>
          <a:chExt cx="0" cy="0"/>
        </a:xfrm>
      </p:grpSpPr>
      <p:sp>
        <p:nvSpPr>
          <p:cNvPr id="778" name="Title 3">
            <a:extLst>
              <a:ext uri="{FF2B5EF4-FFF2-40B4-BE49-F238E27FC236}">
                <a16:creationId xmlns:a16="http://schemas.microsoft.com/office/drawing/2014/main" id="{A0D2B54A-80CF-AF69-288C-3435C5318EB3}"/>
              </a:ext>
            </a:extLst>
          </p:cNvPr>
          <p:cNvSpPr txBox="1">
            <a:spLocks noGrp="1"/>
          </p:cNvSpPr>
          <p:nvPr>
            <p:ph type="title"/>
          </p:nvPr>
        </p:nvSpPr>
        <p:spPr>
          <a:xfrm>
            <a:off x="838200" y="378709"/>
            <a:ext cx="10515600" cy="604656"/>
          </a:xfrm>
          <a:prstGeom prst="rect">
            <a:avLst/>
          </a:prstGeom>
        </p:spPr>
        <p:txBody>
          <a:bodyPr/>
          <a:lstStyle>
            <a:lvl1pPr>
              <a:defRPr sz="3600">
                <a:solidFill>
                  <a:srgbClr val="FF6600"/>
                </a:solidFill>
              </a:defRPr>
            </a:lvl1pPr>
          </a:lstStyle>
          <a:p>
            <a:r>
              <a:rPr lang="en-GB" b="1" dirty="0"/>
              <a:t>Change compared to June – Blackpool</a:t>
            </a:r>
            <a:endParaRPr b="1" dirty="0"/>
          </a:p>
        </p:txBody>
      </p:sp>
      <p:sp>
        <p:nvSpPr>
          <p:cNvPr id="779" name="Content Placeholder 4">
            <a:extLst>
              <a:ext uri="{FF2B5EF4-FFF2-40B4-BE49-F238E27FC236}">
                <a16:creationId xmlns:a16="http://schemas.microsoft.com/office/drawing/2014/main" id="{933EF6B4-28BA-FB29-E3A2-F87E8EBEA81C}"/>
              </a:ext>
            </a:extLst>
          </p:cNvPr>
          <p:cNvSpPr txBox="1">
            <a:spLocks noGrp="1"/>
          </p:cNvSpPr>
          <p:nvPr>
            <p:ph type="body" idx="1"/>
          </p:nvPr>
        </p:nvSpPr>
        <p:spPr>
          <a:xfrm>
            <a:off x="838200" y="1097280"/>
            <a:ext cx="3664790" cy="5079234"/>
          </a:xfrm>
          <a:prstGeom prst="rect">
            <a:avLst/>
          </a:prstGeom>
        </p:spPr>
        <p:txBody>
          <a:bodyPr>
            <a:normAutofit/>
          </a:bodyPr>
          <a:lstStyle/>
          <a:p>
            <a:pPr marL="342900" indent="-342900">
              <a:lnSpc>
                <a:spcPct val="115000"/>
              </a:lnSpc>
              <a:buFont typeface="Symbol"/>
              <a:buChar char="·"/>
              <a:defRPr sz="1800"/>
            </a:pPr>
            <a:r>
              <a:rPr lang="en-GB" sz="1600" b="1" u="sng" dirty="0"/>
              <a:t>Comparison of 2028-29 in the June and latest MTFP models</a:t>
            </a:r>
          </a:p>
          <a:p>
            <a:pPr marL="342900" indent="-342900">
              <a:lnSpc>
                <a:spcPct val="115000"/>
              </a:lnSpc>
              <a:buFont typeface="Symbol"/>
              <a:buChar char="·"/>
              <a:defRPr sz="1800"/>
            </a:pPr>
            <a:r>
              <a:rPr lang="en-GB" sz="1600" dirty="0"/>
              <a:t>Gaining on quantum and Recovery Grant </a:t>
            </a:r>
          </a:p>
          <a:p>
            <a:pPr marL="342900" indent="-342900">
              <a:lnSpc>
                <a:spcPct val="115000"/>
              </a:lnSpc>
              <a:buFont typeface="Symbol"/>
              <a:buChar char="·"/>
              <a:defRPr sz="1800"/>
            </a:pPr>
            <a:r>
              <a:rPr lang="en-GB" sz="1600" dirty="0"/>
              <a:t>But losing very heavily indeed on weighted RNF – and particularly Children’s RNF</a:t>
            </a:r>
          </a:p>
          <a:p>
            <a:pPr marL="342900" indent="-342900">
              <a:lnSpc>
                <a:spcPct val="115000"/>
              </a:lnSpc>
              <a:buFont typeface="Symbol"/>
              <a:buChar char="·"/>
              <a:defRPr sz="1800"/>
            </a:pPr>
            <a:r>
              <a:rPr lang="en-GB" sz="1600" dirty="0"/>
              <a:t>Blackpool has highest IMD score (43.5)</a:t>
            </a:r>
          </a:p>
          <a:p>
            <a:pPr marL="342900" indent="-342900">
              <a:lnSpc>
                <a:spcPct val="115000"/>
              </a:lnSpc>
              <a:buFont typeface="Symbol"/>
              <a:buChar char="·"/>
              <a:defRPr sz="1800"/>
            </a:pPr>
            <a:endParaRPr lang="en-GB" sz="1600" dirty="0"/>
          </a:p>
          <a:p>
            <a:pPr marL="342900" indent="-342900">
              <a:lnSpc>
                <a:spcPct val="115000"/>
              </a:lnSpc>
              <a:buFont typeface="Symbol"/>
              <a:buChar char="·"/>
              <a:defRPr sz="1800"/>
            </a:pPr>
            <a:r>
              <a:rPr lang="en-GB" sz="1600" b="1" dirty="0"/>
              <a:t>£10m reduction in CSP (-3.8%), and reduced share of CSP (from 0.318% to 0.295%)</a:t>
            </a:r>
          </a:p>
          <a:p>
            <a:pPr marL="342900" indent="-342900">
              <a:lnSpc>
                <a:spcPct val="115000"/>
              </a:lnSpc>
              <a:buFont typeface="Symbol"/>
              <a:buChar char="·"/>
              <a:defRPr sz="1800"/>
            </a:pPr>
            <a:endParaRPr lang="en-GB" sz="1600" dirty="0"/>
          </a:p>
          <a:p>
            <a:pPr marL="342900" indent="-342900">
              <a:lnSpc>
                <a:spcPct val="115000"/>
              </a:lnSpc>
              <a:buFont typeface="Symbol"/>
              <a:buChar char="·"/>
              <a:defRPr sz="1800"/>
            </a:pPr>
            <a:endParaRPr dirty="0"/>
          </a:p>
        </p:txBody>
      </p:sp>
      <p:sp>
        <p:nvSpPr>
          <p:cNvPr id="780" name="Slide Number Placeholder 2">
            <a:extLst>
              <a:ext uri="{FF2B5EF4-FFF2-40B4-BE49-F238E27FC236}">
                <a16:creationId xmlns:a16="http://schemas.microsoft.com/office/drawing/2014/main" id="{36DBD4D7-6013-0652-F183-D1730FF84939}"/>
              </a:ext>
            </a:extLst>
          </p:cNvPr>
          <p:cNvSpPr txBox="1">
            <a:spLocks noGrp="1"/>
          </p:cNvSpPr>
          <p:nvPr>
            <p:ph type="sldNum" sz="quarter" idx="4294967295"/>
          </p:nvPr>
        </p:nvSpPr>
        <p:spPr>
          <a:xfrm>
            <a:off x="11164902" y="6404292"/>
            <a:ext cx="188898"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latin typeface="+mn-lt"/>
                <a:ea typeface="+mn-ea"/>
                <a:cs typeface="+mn-cs"/>
                <a:sym typeface="Helvetica"/>
              </a:defRPr>
            </a:lvl1pPr>
          </a:lstStyle>
          <a:p>
            <a:fld id="{86CB4B4D-7CA3-9044-876B-883B54F8677D}" type="slidenum">
              <a:rPr/>
              <a:t>23</a:t>
            </a:fld>
            <a:endParaRPr/>
          </a:p>
        </p:txBody>
      </p:sp>
      <p:pic>
        <p:nvPicPr>
          <p:cNvPr id="4" name="Picture 3">
            <a:extLst>
              <a:ext uri="{FF2B5EF4-FFF2-40B4-BE49-F238E27FC236}">
                <a16:creationId xmlns:a16="http://schemas.microsoft.com/office/drawing/2014/main" id="{D7D7F87D-1F2A-A7A6-6F49-690711855D8A}"/>
              </a:ext>
            </a:extLst>
          </p:cNvPr>
          <p:cNvPicPr>
            <a:picLocks noChangeAspect="1"/>
          </p:cNvPicPr>
          <p:nvPr/>
        </p:nvPicPr>
        <p:blipFill>
          <a:blip r:embed="rId2"/>
          <a:stretch>
            <a:fillRect/>
          </a:stretch>
        </p:blipFill>
        <p:spPr>
          <a:xfrm>
            <a:off x="4809443" y="1176948"/>
            <a:ext cx="6943946" cy="4919898"/>
          </a:xfrm>
          <a:prstGeom prst="rect">
            <a:avLst/>
          </a:prstGeom>
        </p:spPr>
      </p:pic>
    </p:spTree>
    <p:extLst>
      <p:ext uri="{BB962C8B-B14F-4D97-AF65-F5344CB8AC3E}">
        <p14:creationId xmlns:p14="http://schemas.microsoft.com/office/powerpoint/2010/main" val="341347401"/>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72F4CA-4E88-95A4-EEFF-63DC4D4BD55A}"/>
            </a:ext>
          </a:extLst>
        </p:cNvPr>
        <p:cNvGrpSpPr/>
        <p:nvPr/>
      </p:nvGrpSpPr>
      <p:grpSpPr>
        <a:xfrm>
          <a:off x="0" y="0"/>
          <a:ext cx="0" cy="0"/>
          <a:chOff x="0" y="0"/>
          <a:chExt cx="0" cy="0"/>
        </a:xfrm>
      </p:grpSpPr>
      <p:sp>
        <p:nvSpPr>
          <p:cNvPr id="778" name="Title 3">
            <a:extLst>
              <a:ext uri="{FF2B5EF4-FFF2-40B4-BE49-F238E27FC236}">
                <a16:creationId xmlns:a16="http://schemas.microsoft.com/office/drawing/2014/main" id="{402655A7-2B01-5ED4-5D69-BA7E8A3B7973}"/>
              </a:ext>
            </a:extLst>
          </p:cNvPr>
          <p:cNvSpPr txBox="1">
            <a:spLocks noGrp="1"/>
          </p:cNvSpPr>
          <p:nvPr>
            <p:ph type="title"/>
          </p:nvPr>
        </p:nvSpPr>
        <p:spPr>
          <a:xfrm>
            <a:off x="838200" y="378709"/>
            <a:ext cx="10515600" cy="604656"/>
          </a:xfrm>
          <a:prstGeom prst="rect">
            <a:avLst/>
          </a:prstGeom>
        </p:spPr>
        <p:txBody>
          <a:bodyPr/>
          <a:lstStyle>
            <a:lvl1pPr>
              <a:defRPr sz="3600">
                <a:solidFill>
                  <a:srgbClr val="FF6600"/>
                </a:solidFill>
              </a:defRPr>
            </a:lvl1pPr>
          </a:lstStyle>
          <a:p>
            <a:r>
              <a:rPr lang="en-GB" b="1" dirty="0"/>
              <a:t>Change compared to June – Hounslow</a:t>
            </a:r>
            <a:endParaRPr b="1" dirty="0"/>
          </a:p>
        </p:txBody>
      </p:sp>
      <p:sp>
        <p:nvSpPr>
          <p:cNvPr id="779" name="Content Placeholder 4">
            <a:extLst>
              <a:ext uri="{FF2B5EF4-FFF2-40B4-BE49-F238E27FC236}">
                <a16:creationId xmlns:a16="http://schemas.microsoft.com/office/drawing/2014/main" id="{E5F9C3EE-A459-7C16-9CF1-2A1DDD661223}"/>
              </a:ext>
            </a:extLst>
          </p:cNvPr>
          <p:cNvSpPr txBox="1">
            <a:spLocks noGrp="1"/>
          </p:cNvSpPr>
          <p:nvPr>
            <p:ph type="body" idx="1"/>
          </p:nvPr>
        </p:nvSpPr>
        <p:spPr>
          <a:xfrm>
            <a:off x="838200" y="1097280"/>
            <a:ext cx="3664790" cy="5079234"/>
          </a:xfrm>
          <a:prstGeom prst="rect">
            <a:avLst/>
          </a:prstGeom>
        </p:spPr>
        <p:txBody>
          <a:bodyPr>
            <a:normAutofit/>
          </a:bodyPr>
          <a:lstStyle/>
          <a:p>
            <a:pPr marL="342900" indent="-342900">
              <a:lnSpc>
                <a:spcPct val="115000"/>
              </a:lnSpc>
              <a:buFont typeface="Symbol"/>
              <a:buChar char="·"/>
              <a:defRPr sz="1800"/>
            </a:pPr>
            <a:r>
              <a:rPr lang="en-GB" sz="1600" b="1" u="sng" dirty="0"/>
              <a:t>Comparison of 2028-29 in the June and latest MTFP models</a:t>
            </a:r>
          </a:p>
          <a:p>
            <a:pPr marL="342900" indent="-342900">
              <a:lnSpc>
                <a:spcPct val="115000"/>
              </a:lnSpc>
              <a:buFont typeface="Symbol"/>
              <a:buChar char="·"/>
              <a:defRPr sz="1800"/>
            </a:pPr>
            <a:r>
              <a:rPr lang="en-GB" sz="1600" dirty="0"/>
              <a:t>Substantial gains in June proposals and further gains in November</a:t>
            </a:r>
          </a:p>
          <a:p>
            <a:pPr marL="342900" indent="-342900">
              <a:lnSpc>
                <a:spcPct val="115000"/>
              </a:lnSpc>
              <a:buFont typeface="Symbol"/>
              <a:buChar char="·"/>
              <a:defRPr sz="1800"/>
            </a:pPr>
            <a:r>
              <a:rPr lang="en-GB" sz="1600" dirty="0"/>
              <a:t>Gains from weighted RNF and from quantum, marginally offset by smaller reductions in other changes</a:t>
            </a:r>
          </a:p>
          <a:p>
            <a:pPr marL="342900" indent="-342900">
              <a:lnSpc>
                <a:spcPct val="115000"/>
              </a:lnSpc>
              <a:buFont typeface="Symbol"/>
              <a:buChar char="·"/>
              <a:defRPr sz="1800"/>
            </a:pPr>
            <a:endParaRPr lang="en-GB" sz="1600" dirty="0"/>
          </a:p>
          <a:p>
            <a:pPr marL="342900" indent="-342900">
              <a:lnSpc>
                <a:spcPct val="115000"/>
              </a:lnSpc>
              <a:buFont typeface="Symbol"/>
              <a:buChar char="·"/>
              <a:defRPr sz="1800"/>
            </a:pPr>
            <a:endParaRPr lang="en-GB" sz="1600" dirty="0"/>
          </a:p>
          <a:p>
            <a:pPr marL="342900" indent="-342900">
              <a:lnSpc>
                <a:spcPct val="115000"/>
              </a:lnSpc>
              <a:buFont typeface="Symbol"/>
              <a:buChar char="·"/>
              <a:defRPr sz="1800"/>
            </a:pPr>
            <a:endParaRPr dirty="0"/>
          </a:p>
        </p:txBody>
      </p:sp>
      <p:sp>
        <p:nvSpPr>
          <p:cNvPr id="780" name="Slide Number Placeholder 2">
            <a:extLst>
              <a:ext uri="{FF2B5EF4-FFF2-40B4-BE49-F238E27FC236}">
                <a16:creationId xmlns:a16="http://schemas.microsoft.com/office/drawing/2014/main" id="{9FEBA94D-2531-DAB9-C676-0F5ADFB3DB6F}"/>
              </a:ext>
            </a:extLst>
          </p:cNvPr>
          <p:cNvSpPr txBox="1">
            <a:spLocks noGrp="1"/>
          </p:cNvSpPr>
          <p:nvPr>
            <p:ph type="sldNum" sz="quarter" idx="4294967295"/>
          </p:nvPr>
        </p:nvSpPr>
        <p:spPr>
          <a:xfrm>
            <a:off x="11164902" y="6404292"/>
            <a:ext cx="188898" cy="2692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a:latin typeface="+mn-lt"/>
                <a:ea typeface="+mn-ea"/>
                <a:cs typeface="+mn-cs"/>
                <a:sym typeface="Helvetica"/>
              </a:defRPr>
            </a:lvl1pPr>
          </a:lstStyle>
          <a:p>
            <a:fld id="{86CB4B4D-7CA3-9044-876B-883B54F8677D}" type="slidenum">
              <a:rPr/>
              <a:t>24</a:t>
            </a:fld>
            <a:endParaRPr/>
          </a:p>
        </p:txBody>
      </p:sp>
      <mc:AlternateContent xmlns:mc="http://schemas.openxmlformats.org/markup-compatibility/2006">
        <mc:Choice xmlns:cx1="http://schemas.microsoft.com/office/drawing/2015/9/8/chartex" Requires="cx1">
          <p:graphicFrame>
            <p:nvGraphicFramePr>
              <p:cNvPr id="2" name="Chart 1">
                <a:extLst>
                  <a:ext uri="{FF2B5EF4-FFF2-40B4-BE49-F238E27FC236}">
                    <a16:creationId xmlns:a16="http://schemas.microsoft.com/office/drawing/2014/main" id="{E5465484-8BCB-44A6-8F47-D2FE833F6593}"/>
                  </a:ext>
                </a:extLst>
              </p:cNvPr>
              <p:cNvGraphicFramePr/>
              <p:nvPr>
                <p:extLst>
                  <p:ext uri="{D42A27DB-BD31-4B8C-83A1-F6EECF244321}">
                    <p14:modId xmlns:p14="http://schemas.microsoft.com/office/powerpoint/2010/main" val="3948635553"/>
                  </p:ext>
                </p:extLst>
              </p:nvPr>
            </p:nvGraphicFramePr>
            <p:xfrm>
              <a:off x="4636008" y="1197863"/>
              <a:ext cx="7139229" cy="4764025"/>
            </p:xfrm>
            <a:graphic>
              <a:graphicData uri="http://schemas.microsoft.com/office/drawing/2014/chartex">
                <cx:chart xmlns:cx="http://schemas.microsoft.com/office/drawing/2014/chartex" xmlns:r="http://schemas.openxmlformats.org/officeDocument/2006/relationships" r:id="rId2"/>
              </a:graphicData>
            </a:graphic>
          </p:graphicFrame>
        </mc:Choice>
        <mc:Fallback>
          <p:pic>
            <p:nvPicPr>
              <p:cNvPr id="2" name="Chart 1">
                <a:extLst>
                  <a:ext uri="{FF2B5EF4-FFF2-40B4-BE49-F238E27FC236}">
                    <a16:creationId xmlns:a16="http://schemas.microsoft.com/office/drawing/2014/main" id="{E5465484-8BCB-44A6-8F47-D2FE833F6593}"/>
                  </a:ext>
                </a:extLst>
              </p:cNvPr>
              <p:cNvPicPr>
                <a:picLocks noGrp="1" noRot="1" noChangeAspect="1" noMove="1" noResize="1" noEditPoints="1" noAdjustHandles="1" noChangeArrowheads="1" noChangeShapeType="1"/>
              </p:cNvPicPr>
              <p:nvPr/>
            </p:nvPicPr>
            <p:blipFill>
              <a:blip r:embed="rId3"/>
              <a:stretch>
                <a:fillRect/>
              </a:stretch>
            </p:blipFill>
            <p:spPr>
              <a:xfrm>
                <a:off x="4636008" y="1197863"/>
                <a:ext cx="7139229" cy="4764025"/>
              </a:xfrm>
              <a:prstGeom prst="rect">
                <a:avLst/>
              </a:prstGeom>
            </p:spPr>
          </p:pic>
        </mc:Fallback>
      </mc:AlternateContent>
    </p:spTree>
    <p:extLst>
      <p:ext uri="{BB962C8B-B14F-4D97-AF65-F5344CB8AC3E}">
        <p14:creationId xmlns:p14="http://schemas.microsoft.com/office/powerpoint/2010/main" val="3045005660"/>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AF1473-93DE-490E-1D34-A29BA212D3A6}"/>
            </a:ext>
          </a:extLst>
        </p:cNvPr>
        <p:cNvGrpSpPr/>
        <p:nvPr/>
      </p:nvGrpSpPr>
      <p:grpSpPr>
        <a:xfrm>
          <a:off x="0" y="0"/>
          <a:ext cx="0" cy="0"/>
          <a:chOff x="0" y="0"/>
          <a:chExt cx="0" cy="0"/>
        </a:xfrm>
      </p:grpSpPr>
      <p:sp>
        <p:nvSpPr>
          <p:cNvPr id="778" name="Title 3">
            <a:extLst>
              <a:ext uri="{FF2B5EF4-FFF2-40B4-BE49-F238E27FC236}">
                <a16:creationId xmlns:a16="http://schemas.microsoft.com/office/drawing/2014/main" id="{109C0B76-8939-0574-84A0-64ED7375BFAF}"/>
              </a:ext>
            </a:extLst>
          </p:cNvPr>
          <p:cNvSpPr txBox="1">
            <a:spLocks noGrp="1"/>
          </p:cNvSpPr>
          <p:nvPr>
            <p:ph type="title"/>
          </p:nvPr>
        </p:nvSpPr>
        <p:spPr>
          <a:xfrm>
            <a:off x="838200" y="378709"/>
            <a:ext cx="10515600" cy="604656"/>
          </a:xfrm>
          <a:prstGeom prst="rect">
            <a:avLst/>
          </a:prstGeom>
        </p:spPr>
        <p:txBody>
          <a:bodyPr/>
          <a:lstStyle>
            <a:lvl1pPr>
              <a:defRPr sz="3600">
                <a:solidFill>
                  <a:srgbClr val="FF6600"/>
                </a:solidFill>
              </a:defRPr>
            </a:lvl1pPr>
          </a:lstStyle>
          <a:p>
            <a:r>
              <a:rPr lang="en-GB" b="1" dirty="0"/>
              <a:t>Change compared to June – North West Leicestershire</a:t>
            </a:r>
            <a:endParaRPr b="1" dirty="0"/>
          </a:p>
        </p:txBody>
      </p:sp>
      <p:sp>
        <p:nvSpPr>
          <p:cNvPr id="779" name="Content Placeholder 4">
            <a:extLst>
              <a:ext uri="{FF2B5EF4-FFF2-40B4-BE49-F238E27FC236}">
                <a16:creationId xmlns:a16="http://schemas.microsoft.com/office/drawing/2014/main" id="{F53A5BAF-7CE3-837F-F596-59C81619FAE1}"/>
              </a:ext>
            </a:extLst>
          </p:cNvPr>
          <p:cNvSpPr txBox="1">
            <a:spLocks noGrp="1"/>
          </p:cNvSpPr>
          <p:nvPr>
            <p:ph type="body" idx="1"/>
          </p:nvPr>
        </p:nvSpPr>
        <p:spPr>
          <a:xfrm>
            <a:off x="838200" y="1097280"/>
            <a:ext cx="3664790" cy="5079234"/>
          </a:xfrm>
          <a:prstGeom prst="rect">
            <a:avLst/>
          </a:prstGeom>
        </p:spPr>
        <p:txBody>
          <a:bodyPr>
            <a:normAutofit/>
          </a:bodyPr>
          <a:lstStyle/>
          <a:p>
            <a:pPr marL="342900" indent="-342900">
              <a:lnSpc>
                <a:spcPct val="115000"/>
              </a:lnSpc>
              <a:buFont typeface="Symbol"/>
              <a:buChar char="·"/>
              <a:defRPr sz="1800"/>
            </a:pPr>
            <a:r>
              <a:rPr lang="en-GB" sz="1600" b="1" u="sng" dirty="0"/>
              <a:t>Comparison of 2028-29 in the June and latest MTFP models</a:t>
            </a:r>
          </a:p>
          <a:p>
            <a:pPr marL="342900" indent="-342900">
              <a:lnSpc>
                <a:spcPct val="115000"/>
              </a:lnSpc>
              <a:buFont typeface="Symbol"/>
              <a:buChar char="·"/>
              <a:defRPr sz="1800"/>
            </a:pPr>
            <a:r>
              <a:rPr lang="en-GB" sz="1600" dirty="0"/>
              <a:t>Huge benefit from the way BR pooling gains have been rolled in</a:t>
            </a:r>
          </a:p>
          <a:p>
            <a:pPr marL="342900" indent="-342900">
              <a:lnSpc>
                <a:spcPct val="115000"/>
              </a:lnSpc>
              <a:buFont typeface="Symbol"/>
              <a:buChar char="·"/>
              <a:defRPr sz="1800"/>
            </a:pPr>
            <a:r>
              <a:rPr lang="en-GB" sz="1600" dirty="0"/>
              <a:t>Represents a 37% increase CSP compared to June</a:t>
            </a:r>
          </a:p>
          <a:p>
            <a:pPr marL="342900" indent="-342900">
              <a:lnSpc>
                <a:spcPct val="115000"/>
              </a:lnSpc>
              <a:buFont typeface="Symbol"/>
              <a:buChar char="·"/>
              <a:defRPr sz="1800"/>
            </a:pPr>
            <a:endParaRPr lang="en-GB" sz="1600" dirty="0"/>
          </a:p>
          <a:p>
            <a:pPr marL="342900" indent="-342900">
              <a:lnSpc>
                <a:spcPct val="115000"/>
              </a:lnSpc>
              <a:buFont typeface="Symbol"/>
              <a:buChar char="·"/>
              <a:defRPr sz="1800"/>
            </a:pPr>
            <a:r>
              <a:rPr lang="en-GB" sz="1600" b="1" dirty="0"/>
              <a:t>£9.3m increase in CSP (+37.5%), but reduced share of CSP (from 0.031% to 0.041%)</a:t>
            </a:r>
          </a:p>
          <a:p>
            <a:pPr marL="342900" indent="-342900">
              <a:lnSpc>
                <a:spcPct val="115000"/>
              </a:lnSpc>
              <a:buFont typeface="Symbol"/>
              <a:buChar char="·"/>
              <a:defRPr sz="1800"/>
            </a:pPr>
            <a:endParaRPr lang="en-GB" sz="1600" dirty="0"/>
          </a:p>
          <a:p>
            <a:pPr marL="342900" indent="-342900">
              <a:lnSpc>
                <a:spcPct val="115000"/>
              </a:lnSpc>
              <a:buFont typeface="Symbol"/>
              <a:buChar char="·"/>
              <a:defRPr sz="1800"/>
            </a:pPr>
            <a:endParaRPr dirty="0"/>
          </a:p>
        </p:txBody>
      </p:sp>
      <p:sp>
        <p:nvSpPr>
          <p:cNvPr id="780" name="Slide Number Placeholder 2">
            <a:extLst>
              <a:ext uri="{FF2B5EF4-FFF2-40B4-BE49-F238E27FC236}">
                <a16:creationId xmlns:a16="http://schemas.microsoft.com/office/drawing/2014/main" id="{3B6A4305-A026-0153-A44B-ED4BD738A16C}"/>
              </a:ext>
            </a:extLst>
          </p:cNvPr>
          <p:cNvSpPr txBox="1">
            <a:spLocks noGrp="1"/>
          </p:cNvSpPr>
          <p:nvPr>
            <p:ph type="sldNum" sz="quarter" idx="4294967295"/>
          </p:nvPr>
        </p:nvSpPr>
        <p:spPr>
          <a:xfrm>
            <a:off x="11164902" y="6404292"/>
            <a:ext cx="188898"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latin typeface="+mn-lt"/>
                <a:ea typeface="+mn-ea"/>
                <a:cs typeface="+mn-cs"/>
                <a:sym typeface="Helvetica"/>
              </a:defRPr>
            </a:lvl1pPr>
          </a:lstStyle>
          <a:p>
            <a:fld id="{86CB4B4D-7CA3-9044-876B-883B54F8677D}" type="slidenum">
              <a:rPr/>
              <a:t>25</a:t>
            </a:fld>
            <a:endParaRPr/>
          </a:p>
        </p:txBody>
      </p:sp>
      <p:pic>
        <p:nvPicPr>
          <p:cNvPr id="6" name="Picture 5">
            <a:extLst>
              <a:ext uri="{FF2B5EF4-FFF2-40B4-BE49-F238E27FC236}">
                <a16:creationId xmlns:a16="http://schemas.microsoft.com/office/drawing/2014/main" id="{36837269-FF15-42A1-C172-6FFA868F6204}"/>
              </a:ext>
            </a:extLst>
          </p:cNvPr>
          <p:cNvPicPr>
            <a:picLocks noChangeAspect="1"/>
          </p:cNvPicPr>
          <p:nvPr/>
        </p:nvPicPr>
        <p:blipFill>
          <a:blip r:embed="rId2"/>
          <a:stretch>
            <a:fillRect/>
          </a:stretch>
        </p:blipFill>
        <p:spPr>
          <a:xfrm>
            <a:off x="4736287" y="1097280"/>
            <a:ext cx="7035394" cy="5090601"/>
          </a:xfrm>
          <a:prstGeom prst="rect">
            <a:avLst/>
          </a:prstGeom>
        </p:spPr>
      </p:pic>
    </p:spTree>
    <p:extLst>
      <p:ext uri="{BB962C8B-B14F-4D97-AF65-F5344CB8AC3E}">
        <p14:creationId xmlns:p14="http://schemas.microsoft.com/office/powerpoint/2010/main" val="579721390"/>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40F139-07C9-172E-1F61-856C1A1BF90A}"/>
            </a:ext>
          </a:extLst>
        </p:cNvPr>
        <p:cNvGrpSpPr/>
        <p:nvPr/>
      </p:nvGrpSpPr>
      <p:grpSpPr>
        <a:xfrm>
          <a:off x="0" y="0"/>
          <a:ext cx="0" cy="0"/>
          <a:chOff x="0" y="0"/>
          <a:chExt cx="0" cy="0"/>
        </a:xfrm>
      </p:grpSpPr>
      <p:sp>
        <p:nvSpPr>
          <p:cNvPr id="778" name="Title 3">
            <a:extLst>
              <a:ext uri="{FF2B5EF4-FFF2-40B4-BE49-F238E27FC236}">
                <a16:creationId xmlns:a16="http://schemas.microsoft.com/office/drawing/2014/main" id="{44CEC2FF-1637-F11B-3641-E90FA7FA4D53}"/>
              </a:ext>
            </a:extLst>
          </p:cNvPr>
          <p:cNvSpPr txBox="1">
            <a:spLocks noGrp="1"/>
          </p:cNvSpPr>
          <p:nvPr>
            <p:ph type="title"/>
          </p:nvPr>
        </p:nvSpPr>
        <p:spPr>
          <a:xfrm>
            <a:off x="838200" y="378709"/>
            <a:ext cx="10515600" cy="604656"/>
          </a:xfrm>
          <a:prstGeom prst="rect">
            <a:avLst/>
          </a:prstGeom>
        </p:spPr>
        <p:txBody>
          <a:bodyPr/>
          <a:lstStyle>
            <a:lvl1pPr>
              <a:defRPr sz="3600">
                <a:solidFill>
                  <a:srgbClr val="FF6600"/>
                </a:solidFill>
              </a:defRPr>
            </a:lvl1pPr>
          </a:lstStyle>
          <a:p>
            <a:r>
              <a:rPr lang="en-GB" b="1" dirty="0"/>
              <a:t>Change compared to June – Westmorland and Furness</a:t>
            </a:r>
            <a:endParaRPr b="1" dirty="0"/>
          </a:p>
        </p:txBody>
      </p:sp>
      <p:sp>
        <p:nvSpPr>
          <p:cNvPr id="779" name="Content Placeholder 4">
            <a:extLst>
              <a:ext uri="{FF2B5EF4-FFF2-40B4-BE49-F238E27FC236}">
                <a16:creationId xmlns:a16="http://schemas.microsoft.com/office/drawing/2014/main" id="{43CD7C43-7929-6054-8683-FDE8B3B4D34A}"/>
              </a:ext>
            </a:extLst>
          </p:cNvPr>
          <p:cNvSpPr txBox="1">
            <a:spLocks noGrp="1"/>
          </p:cNvSpPr>
          <p:nvPr>
            <p:ph type="body" idx="1"/>
          </p:nvPr>
        </p:nvSpPr>
        <p:spPr>
          <a:xfrm>
            <a:off x="838200" y="1097280"/>
            <a:ext cx="3664790" cy="5079234"/>
          </a:xfrm>
          <a:prstGeom prst="rect">
            <a:avLst/>
          </a:prstGeom>
        </p:spPr>
        <p:txBody>
          <a:bodyPr>
            <a:normAutofit/>
          </a:bodyPr>
          <a:lstStyle/>
          <a:p>
            <a:pPr marL="342900" indent="-342900">
              <a:lnSpc>
                <a:spcPct val="115000"/>
              </a:lnSpc>
              <a:buFont typeface="Symbol"/>
              <a:buChar char="·"/>
              <a:defRPr sz="1800"/>
            </a:pPr>
            <a:r>
              <a:rPr lang="en-GB" sz="1600" b="1" u="sng" dirty="0"/>
              <a:t>Comparison of 2028-29 in the June and latest MTFP models</a:t>
            </a:r>
          </a:p>
          <a:p>
            <a:pPr marL="342900" indent="-342900">
              <a:lnSpc>
                <a:spcPct val="115000"/>
              </a:lnSpc>
              <a:buFont typeface="Symbol"/>
              <a:buChar char="·"/>
              <a:defRPr sz="1800"/>
            </a:pPr>
            <a:r>
              <a:rPr lang="en-GB" sz="1600" dirty="0"/>
              <a:t>Losing from every change, particularly new weighted RNF</a:t>
            </a:r>
          </a:p>
          <a:p>
            <a:pPr marL="342900" indent="-342900">
              <a:lnSpc>
                <a:spcPct val="115000"/>
              </a:lnSpc>
              <a:buFont typeface="Symbol"/>
              <a:buChar char="·"/>
              <a:defRPr sz="1800"/>
            </a:pPr>
            <a:r>
              <a:rPr lang="en-GB" sz="1600" dirty="0"/>
              <a:t>Impact of remoteness</a:t>
            </a:r>
          </a:p>
          <a:p>
            <a:pPr marL="342900" indent="-342900">
              <a:lnSpc>
                <a:spcPct val="115000"/>
              </a:lnSpc>
              <a:buFont typeface="Symbol"/>
              <a:buChar char="·"/>
              <a:defRPr sz="1800"/>
            </a:pPr>
            <a:r>
              <a:rPr lang="en-GB" sz="1600" dirty="0"/>
              <a:t>Reduction of £28m compared to June</a:t>
            </a:r>
          </a:p>
          <a:p>
            <a:pPr marL="342900" indent="-342900">
              <a:lnSpc>
                <a:spcPct val="115000"/>
              </a:lnSpc>
              <a:buFont typeface="Symbol"/>
              <a:buChar char="·"/>
              <a:defRPr sz="1800"/>
            </a:pPr>
            <a:endParaRPr lang="en-GB" sz="1600" dirty="0"/>
          </a:p>
          <a:p>
            <a:pPr marL="342900" indent="-342900">
              <a:lnSpc>
                <a:spcPct val="115000"/>
              </a:lnSpc>
              <a:buFont typeface="Symbol"/>
              <a:buChar char="·"/>
              <a:defRPr sz="1800"/>
            </a:pPr>
            <a:r>
              <a:rPr lang="en-GB" sz="1600" b="1" dirty="0"/>
              <a:t>£28m reduction in CSP (-8.2%), but reduced share of CSP (from 0.42% to 0.37%)</a:t>
            </a:r>
          </a:p>
          <a:p>
            <a:pPr marL="342900" indent="-342900">
              <a:lnSpc>
                <a:spcPct val="115000"/>
              </a:lnSpc>
              <a:buFont typeface="Symbol"/>
              <a:buChar char="·"/>
              <a:defRPr sz="1800"/>
            </a:pPr>
            <a:endParaRPr lang="en-GB" sz="1600" dirty="0"/>
          </a:p>
          <a:p>
            <a:pPr marL="342900" indent="-342900">
              <a:lnSpc>
                <a:spcPct val="115000"/>
              </a:lnSpc>
              <a:buFont typeface="Symbol"/>
              <a:buChar char="·"/>
              <a:defRPr sz="1800"/>
            </a:pPr>
            <a:endParaRPr dirty="0"/>
          </a:p>
        </p:txBody>
      </p:sp>
      <p:sp>
        <p:nvSpPr>
          <p:cNvPr id="780" name="Slide Number Placeholder 2">
            <a:extLst>
              <a:ext uri="{FF2B5EF4-FFF2-40B4-BE49-F238E27FC236}">
                <a16:creationId xmlns:a16="http://schemas.microsoft.com/office/drawing/2014/main" id="{11AE161A-8D21-B710-7D09-0BC4AFD0AB1D}"/>
              </a:ext>
            </a:extLst>
          </p:cNvPr>
          <p:cNvSpPr txBox="1">
            <a:spLocks noGrp="1"/>
          </p:cNvSpPr>
          <p:nvPr>
            <p:ph type="sldNum" sz="quarter" idx="4294967295"/>
          </p:nvPr>
        </p:nvSpPr>
        <p:spPr>
          <a:xfrm>
            <a:off x="11164902" y="6404292"/>
            <a:ext cx="188898"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latin typeface="+mn-lt"/>
                <a:ea typeface="+mn-ea"/>
                <a:cs typeface="+mn-cs"/>
                <a:sym typeface="Helvetica"/>
              </a:defRPr>
            </a:lvl1pPr>
          </a:lstStyle>
          <a:p>
            <a:fld id="{86CB4B4D-7CA3-9044-876B-883B54F8677D}" type="slidenum">
              <a:rPr/>
              <a:t>26</a:t>
            </a:fld>
            <a:endParaRPr/>
          </a:p>
        </p:txBody>
      </p:sp>
      <p:pic>
        <p:nvPicPr>
          <p:cNvPr id="4" name="Picture 3">
            <a:extLst>
              <a:ext uri="{FF2B5EF4-FFF2-40B4-BE49-F238E27FC236}">
                <a16:creationId xmlns:a16="http://schemas.microsoft.com/office/drawing/2014/main" id="{1DB9D6B2-1819-638D-8834-046F41458AB4}"/>
              </a:ext>
            </a:extLst>
          </p:cNvPr>
          <p:cNvPicPr>
            <a:picLocks noChangeAspect="1"/>
          </p:cNvPicPr>
          <p:nvPr/>
        </p:nvPicPr>
        <p:blipFill>
          <a:blip r:embed="rId2"/>
          <a:stretch>
            <a:fillRect/>
          </a:stretch>
        </p:blipFill>
        <p:spPr>
          <a:xfrm>
            <a:off x="4626552" y="1201747"/>
            <a:ext cx="7200000" cy="4974767"/>
          </a:xfrm>
          <a:prstGeom prst="rect">
            <a:avLst/>
          </a:prstGeom>
        </p:spPr>
      </p:pic>
    </p:spTree>
    <p:extLst>
      <p:ext uri="{BB962C8B-B14F-4D97-AF65-F5344CB8AC3E}">
        <p14:creationId xmlns:p14="http://schemas.microsoft.com/office/powerpoint/2010/main" val="3115500138"/>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4A1EF-35DD-593A-CFA8-6D6C444CE955}"/>
            </a:ext>
          </a:extLst>
        </p:cNvPr>
        <p:cNvGrpSpPr/>
        <p:nvPr/>
      </p:nvGrpSpPr>
      <p:grpSpPr>
        <a:xfrm>
          <a:off x="0" y="0"/>
          <a:ext cx="0" cy="0"/>
          <a:chOff x="0" y="0"/>
          <a:chExt cx="0" cy="0"/>
        </a:xfrm>
      </p:grpSpPr>
      <p:sp>
        <p:nvSpPr>
          <p:cNvPr id="778" name="Title 3">
            <a:extLst>
              <a:ext uri="{FF2B5EF4-FFF2-40B4-BE49-F238E27FC236}">
                <a16:creationId xmlns:a16="http://schemas.microsoft.com/office/drawing/2014/main" id="{EBFBD3F1-5801-E50B-9529-FF8B16ACC554}"/>
              </a:ext>
            </a:extLst>
          </p:cNvPr>
          <p:cNvSpPr txBox="1">
            <a:spLocks noGrp="1"/>
          </p:cNvSpPr>
          <p:nvPr>
            <p:ph type="title"/>
          </p:nvPr>
        </p:nvSpPr>
        <p:spPr>
          <a:xfrm>
            <a:off x="838200" y="378709"/>
            <a:ext cx="10515600" cy="604656"/>
          </a:xfrm>
          <a:prstGeom prst="rect">
            <a:avLst/>
          </a:prstGeom>
        </p:spPr>
        <p:txBody>
          <a:bodyPr/>
          <a:lstStyle>
            <a:lvl1pPr>
              <a:defRPr sz="3600">
                <a:solidFill>
                  <a:srgbClr val="FF6600"/>
                </a:solidFill>
              </a:defRPr>
            </a:lvl1pPr>
          </a:lstStyle>
          <a:p>
            <a:r>
              <a:rPr lang="en-GB" b="1" dirty="0"/>
              <a:t>Change compared to June – Hertfordshire</a:t>
            </a:r>
            <a:endParaRPr b="1" dirty="0"/>
          </a:p>
        </p:txBody>
      </p:sp>
      <p:sp>
        <p:nvSpPr>
          <p:cNvPr id="779" name="Content Placeholder 4">
            <a:extLst>
              <a:ext uri="{FF2B5EF4-FFF2-40B4-BE49-F238E27FC236}">
                <a16:creationId xmlns:a16="http://schemas.microsoft.com/office/drawing/2014/main" id="{D6D70C96-7F64-A9F4-09CC-EF237C546DF0}"/>
              </a:ext>
            </a:extLst>
          </p:cNvPr>
          <p:cNvSpPr txBox="1">
            <a:spLocks noGrp="1"/>
          </p:cNvSpPr>
          <p:nvPr>
            <p:ph type="body" idx="1"/>
          </p:nvPr>
        </p:nvSpPr>
        <p:spPr>
          <a:xfrm>
            <a:off x="838200" y="1097280"/>
            <a:ext cx="3664790" cy="5079234"/>
          </a:xfrm>
          <a:prstGeom prst="rect">
            <a:avLst/>
          </a:prstGeom>
        </p:spPr>
        <p:txBody>
          <a:bodyPr>
            <a:normAutofit/>
          </a:bodyPr>
          <a:lstStyle/>
          <a:p>
            <a:pPr marL="342900" indent="-342900">
              <a:lnSpc>
                <a:spcPct val="115000"/>
              </a:lnSpc>
              <a:buFont typeface="Symbol"/>
              <a:buChar char="·"/>
              <a:defRPr sz="1800"/>
            </a:pPr>
            <a:r>
              <a:rPr lang="en-GB" sz="1600" b="1" u="sng" dirty="0"/>
              <a:t>Comparison of 2028-29 in the June and latest MTFP models</a:t>
            </a:r>
          </a:p>
          <a:p>
            <a:pPr marL="342900" indent="-342900">
              <a:lnSpc>
                <a:spcPct val="115000"/>
              </a:lnSpc>
              <a:buFont typeface="Symbol"/>
              <a:buChar char="·"/>
              <a:defRPr sz="1800"/>
            </a:pPr>
            <a:r>
              <a:rPr lang="en-GB" sz="1600" dirty="0"/>
              <a:t>Gain from quantum – more than offset by other changes</a:t>
            </a:r>
          </a:p>
          <a:p>
            <a:pPr marL="342900" indent="-342900">
              <a:lnSpc>
                <a:spcPct val="115000"/>
              </a:lnSpc>
              <a:buFont typeface="Symbol"/>
              <a:buChar char="·"/>
              <a:defRPr sz="1800"/>
            </a:pPr>
            <a:r>
              <a:rPr lang="en-GB" sz="1600" dirty="0"/>
              <a:t>Small increase compared to June of £4m</a:t>
            </a:r>
          </a:p>
          <a:p>
            <a:pPr marL="342900" indent="-342900">
              <a:lnSpc>
                <a:spcPct val="115000"/>
              </a:lnSpc>
              <a:buFont typeface="Symbol"/>
              <a:buChar char="·"/>
              <a:defRPr sz="1800"/>
            </a:pPr>
            <a:endParaRPr lang="en-GB" sz="1600" dirty="0"/>
          </a:p>
          <a:p>
            <a:pPr marL="342900" indent="-342900">
              <a:lnSpc>
                <a:spcPct val="115000"/>
              </a:lnSpc>
              <a:buFont typeface="Symbol"/>
              <a:buChar char="·"/>
              <a:defRPr sz="1800"/>
            </a:pPr>
            <a:r>
              <a:rPr lang="en-GB" sz="1600" b="1" dirty="0"/>
              <a:t>£4m increase in CSP (+0.3%), but reduced share of CSP (from 1.562% to 1.511%)</a:t>
            </a:r>
          </a:p>
          <a:p>
            <a:pPr marL="342900" indent="-342900">
              <a:lnSpc>
                <a:spcPct val="115000"/>
              </a:lnSpc>
              <a:buFont typeface="Symbol"/>
              <a:buChar char="·"/>
              <a:defRPr sz="1800"/>
            </a:pPr>
            <a:endParaRPr lang="en-GB" sz="1600" dirty="0"/>
          </a:p>
          <a:p>
            <a:pPr marL="342900" indent="-342900">
              <a:lnSpc>
                <a:spcPct val="115000"/>
              </a:lnSpc>
              <a:buFont typeface="Symbol"/>
              <a:buChar char="·"/>
              <a:defRPr sz="1800"/>
            </a:pPr>
            <a:endParaRPr dirty="0"/>
          </a:p>
        </p:txBody>
      </p:sp>
      <p:sp>
        <p:nvSpPr>
          <p:cNvPr id="780" name="Slide Number Placeholder 2">
            <a:extLst>
              <a:ext uri="{FF2B5EF4-FFF2-40B4-BE49-F238E27FC236}">
                <a16:creationId xmlns:a16="http://schemas.microsoft.com/office/drawing/2014/main" id="{AA793EA6-23B8-1140-7F5A-4D18C8AC7207}"/>
              </a:ext>
            </a:extLst>
          </p:cNvPr>
          <p:cNvSpPr txBox="1">
            <a:spLocks noGrp="1"/>
          </p:cNvSpPr>
          <p:nvPr>
            <p:ph type="sldNum" sz="quarter" idx="4294967295"/>
          </p:nvPr>
        </p:nvSpPr>
        <p:spPr>
          <a:xfrm>
            <a:off x="11164902" y="6404292"/>
            <a:ext cx="188898"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latin typeface="+mn-lt"/>
                <a:ea typeface="+mn-ea"/>
                <a:cs typeface="+mn-cs"/>
                <a:sym typeface="Helvetica"/>
              </a:defRPr>
            </a:lvl1pPr>
          </a:lstStyle>
          <a:p>
            <a:fld id="{86CB4B4D-7CA3-9044-876B-883B54F8677D}" type="slidenum">
              <a:rPr/>
              <a:t>27</a:t>
            </a:fld>
            <a:endParaRPr/>
          </a:p>
        </p:txBody>
      </p:sp>
      <p:pic>
        <p:nvPicPr>
          <p:cNvPr id="3" name="Picture 2">
            <a:extLst>
              <a:ext uri="{FF2B5EF4-FFF2-40B4-BE49-F238E27FC236}">
                <a16:creationId xmlns:a16="http://schemas.microsoft.com/office/drawing/2014/main" id="{31F5061F-9C6A-22AE-B94B-5429FA7FEC5C}"/>
              </a:ext>
            </a:extLst>
          </p:cNvPr>
          <p:cNvPicPr>
            <a:picLocks noChangeAspect="1"/>
          </p:cNvPicPr>
          <p:nvPr/>
        </p:nvPicPr>
        <p:blipFill>
          <a:blip r:embed="rId2"/>
          <a:stretch>
            <a:fillRect/>
          </a:stretch>
        </p:blipFill>
        <p:spPr>
          <a:xfrm>
            <a:off x="4763720" y="1238326"/>
            <a:ext cx="7017104" cy="4938188"/>
          </a:xfrm>
          <a:prstGeom prst="rect">
            <a:avLst/>
          </a:prstGeom>
        </p:spPr>
      </p:pic>
    </p:spTree>
    <p:extLst>
      <p:ext uri="{BB962C8B-B14F-4D97-AF65-F5344CB8AC3E}">
        <p14:creationId xmlns:p14="http://schemas.microsoft.com/office/powerpoint/2010/main" val="2219405894"/>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E2D9DB-3F32-B45F-11AE-B486A8C8325D}"/>
            </a:ext>
          </a:extLst>
        </p:cNvPr>
        <p:cNvGrpSpPr/>
        <p:nvPr/>
      </p:nvGrpSpPr>
      <p:grpSpPr>
        <a:xfrm>
          <a:off x="0" y="0"/>
          <a:ext cx="0" cy="0"/>
          <a:chOff x="0" y="0"/>
          <a:chExt cx="0" cy="0"/>
        </a:xfrm>
      </p:grpSpPr>
      <p:sp>
        <p:nvSpPr>
          <p:cNvPr id="778" name="Title 3">
            <a:extLst>
              <a:ext uri="{FF2B5EF4-FFF2-40B4-BE49-F238E27FC236}">
                <a16:creationId xmlns:a16="http://schemas.microsoft.com/office/drawing/2014/main" id="{41EC437A-70C2-834F-0EAD-D0007030F247}"/>
              </a:ext>
            </a:extLst>
          </p:cNvPr>
          <p:cNvSpPr txBox="1">
            <a:spLocks noGrp="1"/>
          </p:cNvSpPr>
          <p:nvPr>
            <p:ph type="title"/>
          </p:nvPr>
        </p:nvSpPr>
        <p:spPr>
          <a:xfrm>
            <a:off x="838200" y="378709"/>
            <a:ext cx="10515600" cy="604656"/>
          </a:xfrm>
          <a:prstGeom prst="rect">
            <a:avLst/>
          </a:prstGeom>
        </p:spPr>
        <p:txBody>
          <a:bodyPr>
            <a:normAutofit/>
          </a:bodyPr>
          <a:lstStyle>
            <a:lvl1pPr>
              <a:defRPr sz="3600">
                <a:solidFill>
                  <a:srgbClr val="FF6600"/>
                </a:solidFill>
              </a:defRPr>
            </a:lvl1pPr>
          </a:lstStyle>
          <a:p>
            <a:r>
              <a:rPr lang="en-GB" b="1" dirty="0"/>
              <a:t>Next steps? </a:t>
            </a:r>
            <a:endParaRPr b="1" dirty="0"/>
          </a:p>
        </p:txBody>
      </p:sp>
      <p:sp>
        <p:nvSpPr>
          <p:cNvPr id="779" name="Content Placeholder 4">
            <a:extLst>
              <a:ext uri="{FF2B5EF4-FFF2-40B4-BE49-F238E27FC236}">
                <a16:creationId xmlns:a16="http://schemas.microsoft.com/office/drawing/2014/main" id="{1C4DAE29-4D39-8C77-DB10-7593BC5FA90A}"/>
              </a:ext>
            </a:extLst>
          </p:cNvPr>
          <p:cNvSpPr txBox="1">
            <a:spLocks noGrp="1"/>
          </p:cNvSpPr>
          <p:nvPr>
            <p:ph type="body" idx="1"/>
          </p:nvPr>
        </p:nvSpPr>
        <p:spPr>
          <a:xfrm>
            <a:off x="838199" y="1097280"/>
            <a:ext cx="9647323" cy="5079234"/>
          </a:xfrm>
          <a:prstGeom prst="rect">
            <a:avLst/>
          </a:prstGeom>
        </p:spPr>
        <p:txBody>
          <a:bodyPr>
            <a:normAutofit/>
          </a:bodyPr>
          <a:lstStyle/>
          <a:p>
            <a:pPr marL="342900" indent="-342900">
              <a:lnSpc>
                <a:spcPct val="135000"/>
              </a:lnSpc>
              <a:buFont typeface="Symbol"/>
              <a:buChar char="·"/>
              <a:defRPr sz="1800"/>
            </a:pPr>
            <a:r>
              <a:rPr lang="en-GB" sz="1900" dirty="0"/>
              <a:t>Provisional settlement – 17 December? </a:t>
            </a:r>
          </a:p>
          <a:p>
            <a:pPr marL="342900" indent="-342900">
              <a:lnSpc>
                <a:spcPct val="135000"/>
              </a:lnSpc>
              <a:buFont typeface="Symbol"/>
              <a:buChar char="·"/>
              <a:defRPr sz="1800"/>
            </a:pPr>
            <a:r>
              <a:rPr lang="en-GB" sz="1900" dirty="0"/>
              <a:t>Our on-the-day briefing and analysis of variances between the settlement and our model</a:t>
            </a:r>
          </a:p>
          <a:p>
            <a:pPr marL="342900" indent="-342900">
              <a:lnSpc>
                <a:spcPct val="135000"/>
              </a:lnSpc>
              <a:buFont typeface="Symbol"/>
              <a:buChar char="·"/>
              <a:defRPr sz="1800"/>
            </a:pPr>
            <a:r>
              <a:rPr lang="en-GB" sz="1900" dirty="0"/>
              <a:t>Update the model when we can</a:t>
            </a:r>
          </a:p>
          <a:p>
            <a:pPr marL="342900" indent="-342900">
              <a:lnSpc>
                <a:spcPct val="135000"/>
              </a:lnSpc>
              <a:buFont typeface="Symbol"/>
              <a:buChar char="·"/>
              <a:defRPr sz="1800"/>
            </a:pPr>
            <a:endParaRPr lang="en-GB" sz="1900" dirty="0"/>
          </a:p>
          <a:p>
            <a:pPr marL="342900" indent="-342900">
              <a:lnSpc>
                <a:spcPct val="135000"/>
              </a:lnSpc>
              <a:buFont typeface="Symbol"/>
              <a:buChar char="·"/>
              <a:defRPr sz="1800"/>
            </a:pPr>
            <a:r>
              <a:rPr lang="en-GB" sz="1900" dirty="0"/>
              <a:t>Potential for further lobbying?  </a:t>
            </a:r>
          </a:p>
          <a:p>
            <a:pPr marL="838200" lvl="1" indent="-342900">
              <a:lnSpc>
                <a:spcPct val="135000"/>
              </a:lnSpc>
              <a:buFont typeface="Symbol"/>
              <a:buChar char="·"/>
              <a:defRPr sz="1800"/>
            </a:pPr>
            <a:r>
              <a:rPr lang="en-GB" sz="1900" dirty="0"/>
              <a:t>ACA remoteness</a:t>
            </a:r>
          </a:p>
          <a:p>
            <a:pPr marL="838200" lvl="1" indent="-342900">
              <a:lnSpc>
                <a:spcPct val="135000"/>
              </a:lnSpc>
              <a:buFont typeface="Symbol"/>
              <a:buChar char="·"/>
              <a:defRPr sz="1800"/>
            </a:pPr>
            <a:r>
              <a:rPr lang="en-GB" sz="1900" dirty="0"/>
              <a:t>Use of IDACI within the Children’s RNF</a:t>
            </a:r>
          </a:p>
          <a:p>
            <a:pPr marL="838200" lvl="1" indent="-342900">
              <a:lnSpc>
                <a:spcPct val="135000"/>
              </a:lnSpc>
              <a:buFont typeface="Symbol"/>
              <a:buChar char="·"/>
              <a:defRPr sz="1800"/>
            </a:pPr>
            <a:r>
              <a:rPr lang="en-GB" sz="1900" dirty="0"/>
              <a:t>Recovery Grant</a:t>
            </a:r>
          </a:p>
          <a:p>
            <a:pPr marL="838200" lvl="1" indent="-342900">
              <a:lnSpc>
                <a:spcPct val="135000"/>
              </a:lnSpc>
              <a:buFont typeface="Symbol"/>
              <a:buChar char="·"/>
              <a:defRPr sz="1800"/>
            </a:pPr>
            <a:r>
              <a:rPr lang="en-GB" sz="1900" dirty="0"/>
              <a:t>Transition (cost and calculation)</a:t>
            </a:r>
          </a:p>
          <a:p>
            <a:pPr marL="342900" indent="-342900">
              <a:lnSpc>
                <a:spcPct val="115000"/>
              </a:lnSpc>
              <a:buFont typeface="Symbol"/>
              <a:buChar char="·"/>
              <a:defRPr sz="1800"/>
            </a:pPr>
            <a:endParaRPr dirty="0"/>
          </a:p>
        </p:txBody>
      </p:sp>
      <p:sp>
        <p:nvSpPr>
          <p:cNvPr id="780" name="Slide Number Placeholder 2">
            <a:extLst>
              <a:ext uri="{FF2B5EF4-FFF2-40B4-BE49-F238E27FC236}">
                <a16:creationId xmlns:a16="http://schemas.microsoft.com/office/drawing/2014/main" id="{E60E693F-BB3E-7797-1CDF-7948855F08F2}"/>
              </a:ext>
            </a:extLst>
          </p:cNvPr>
          <p:cNvSpPr txBox="1">
            <a:spLocks noGrp="1"/>
          </p:cNvSpPr>
          <p:nvPr>
            <p:ph type="sldNum" sz="quarter" idx="4294967295"/>
          </p:nvPr>
        </p:nvSpPr>
        <p:spPr>
          <a:xfrm>
            <a:off x="11164902" y="6404292"/>
            <a:ext cx="188898"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latin typeface="+mn-lt"/>
                <a:ea typeface="+mn-ea"/>
                <a:cs typeface="+mn-cs"/>
                <a:sym typeface="Helvetica"/>
              </a:defRPr>
            </a:lvl1pPr>
          </a:lstStyle>
          <a:p>
            <a:fld id="{86CB4B4D-7CA3-9044-876B-883B54F8677D}" type="slidenum">
              <a:rPr/>
              <a:t>28</a:t>
            </a:fld>
            <a:endParaRPr/>
          </a:p>
        </p:txBody>
      </p:sp>
    </p:spTree>
    <p:extLst>
      <p:ext uri="{BB962C8B-B14F-4D97-AF65-F5344CB8AC3E}">
        <p14:creationId xmlns:p14="http://schemas.microsoft.com/office/powerpoint/2010/main" val="212416672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30151B-FD43-7E58-BA02-7171954BA574}"/>
            </a:ext>
          </a:extLst>
        </p:cNvPr>
        <p:cNvGrpSpPr/>
        <p:nvPr/>
      </p:nvGrpSpPr>
      <p:grpSpPr>
        <a:xfrm>
          <a:off x="0" y="0"/>
          <a:ext cx="0" cy="0"/>
          <a:chOff x="0" y="0"/>
          <a:chExt cx="0" cy="0"/>
        </a:xfrm>
      </p:grpSpPr>
      <p:sp>
        <p:nvSpPr>
          <p:cNvPr id="778" name="Title 3">
            <a:extLst>
              <a:ext uri="{FF2B5EF4-FFF2-40B4-BE49-F238E27FC236}">
                <a16:creationId xmlns:a16="http://schemas.microsoft.com/office/drawing/2014/main" id="{16EDAAE9-17FD-C935-DFD6-0415F3AAB537}"/>
              </a:ext>
            </a:extLst>
          </p:cNvPr>
          <p:cNvSpPr txBox="1">
            <a:spLocks noGrp="1"/>
          </p:cNvSpPr>
          <p:nvPr>
            <p:ph type="title"/>
          </p:nvPr>
        </p:nvSpPr>
        <p:spPr>
          <a:xfrm>
            <a:off x="838200" y="378709"/>
            <a:ext cx="10515600" cy="604656"/>
          </a:xfrm>
          <a:prstGeom prst="rect">
            <a:avLst/>
          </a:prstGeom>
        </p:spPr>
        <p:txBody>
          <a:bodyPr/>
          <a:lstStyle>
            <a:lvl1pPr>
              <a:defRPr sz="3600">
                <a:solidFill>
                  <a:srgbClr val="FF6600"/>
                </a:solidFill>
              </a:defRPr>
            </a:lvl1pPr>
          </a:lstStyle>
          <a:p>
            <a:r>
              <a:rPr lang="en-GB" b="1" dirty="0"/>
              <a:t>Overall change in Core Spending Power (25-26 to 28-29)</a:t>
            </a:r>
            <a:endParaRPr b="1" dirty="0"/>
          </a:p>
        </p:txBody>
      </p:sp>
      <p:sp>
        <p:nvSpPr>
          <p:cNvPr id="779" name="Content Placeholder 4">
            <a:extLst>
              <a:ext uri="{FF2B5EF4-FFF2-40B4-BE49-F238E27FC236}">
                <a16:creationId xmlns:a16="http://schemas.microsoft.com/office/drawing/2014/main" id="{9A0E6551-0E71-C9F4-4831-72011320E9B8}"/>
              </a:ext>
            </a:extLst>
          </p:cNvPr>
          <p:cNvSpPr txBox="1">
            <a:spLocks noGrp="1"/>
          </p:cNvSpPr>
          <p:nvPr>
            <p:ph type="body" idx="1"/>
          </p:nvPr>
        </p:nvSpPr>
        <p:spPr>
          <a:xfrm>
            <a:off x="838200" y="1097280"/>
            <a:ext cx="3837318" cy="5079234"/>
          </a:xfrm>
          <a:prstGeom prst="rect">
            <a:avLst/>
          </a:prstGeom>
        </p:spPr>
        <p:txBody>
          <a:bodyPr/>
          <a:lstStyle/>
          <a:p>
            <a:pPr marL="342900" indent="-342900">
              <a:lnSpc>
                <a:spcPct val="115000"/>
              </a:lnSpc>
              <a:buFont typeface="Symbol"/>
              <a:buChar char="·"/>
              <a:defRPr sz="1800"/>
            </a:pPr>
            <a:r>
              <a:rPr lang="en-GB" sz="1600" dirty="0"/>
              <a:t>Latest from Pixel MTFP model – forecast funding at class level</a:t>
            </a:r>
          </a:p>
          <a:p>
            <a:pPr marL="342900" indent="-342900">
              <a:lnSpc>
                <a:spcPct val="115000"/>
              </a:lnSpc>
              <a:buFont typeface="Symbol"/>
              <a:buChar char="·"/>
              <a:defRPr sz="1800"/>
            </a:pPr>
            <a:r>
              <a:rPr lang="en-GB" sz="1600" dirty="0"/>
              <a:t>Broad shape is consistent with MHCLG modelling </a:t>
            </a:r>
          </a:p>
          <a:p>
            <a:pPr marL="342900" indent="-342900">
              <a:lnSpc>
                <a:spcPct val="115000"/>
              </a:lnSpc>
              <a:buFont typeface="Symbol"/>
              <a:buChar char="·"/>
              <a:defRPr sz="1800"/>
            </a:pPr>
            <a:r>
              <a:rPr lang="en-GB" sz="1600" dirty="0"/>
              <a:t>Above-average gains for outer London and metropolitan authorities</a:t>
            </a:r>
          </a:p>
          <a:p>
            <a:pPr marL="342900" indent="-342900">
              <a:lnSpc>
                <a:spcPct val="115000"/>
              </a:lnSpc>
              <a:buFont typeface="Symbol"/>
              <a:buChar char="·"/>
              <a:defRPr sz="1800"/>
            </a:pPr>
            <a:r>
              <a:rPr lang="en-GB" sz="1600" dirty="0"/>
              <a:t>Inner London still well below over UT authorities but improved on June forecasts</a:t>
            </a:r>
          </a:p>
          <a:p>
            <a:pPr marL="342900" indent="-342900">
              <a:lnSpc>
                <a:spcPct val="115000"/>
              </a:lnSpc>
              <a:buFont typeface="Symbol"/>
              <a:buChar char="·"/>
              <a:defRPr sz="1800"/>
            </a:pPr>
            <a:r>
              <a:rPr lang="en-GB" sz="1600" dirty="0"/>
              <a:t>Shire counties below the UT average, and county </a:t>
            </a:r>
            <a:r>
              <a:rPr lang="en-GB" sz="1600" dirty="0" err="1"/>
              <a:t>unitaries</a:t>
            </a:r>
            <a:r>
              <a:rPr lang="en-GB" sz="1600" dirty="0"/>
              <a:t> now well below the UT average</a:t>
            </a:r>
          </a:p>
          <a:p>
            <a:pPr marL="342900" indent="-342900">
              <a:lnSpc>
                <a:spcPct val="115000"/>
              </a:lnSpc>
              <a:buFont typeface="Symbol"/>
              <a:buChar char="·"/>
              <a:defRPr sz="1800"/>
            </a:pPr>
            <a:r>
              <a:rPr lang="en-GB" sz="1600" dirty="0"/>
              <a:t>Shire districts receiving the smallest average increases – will be a county problem following LGR</a:t>
            </a:r>
          </a:p>
          <a:p>
            <a:pPr marL="342900" indent="-342900">
              <a:lnSpc>
                <a:spcPct val="115000"/>
              </a:lnSpc>
              <a:buFont typeface="Symbol"/>
              <a:buChar char="·"/>
              <a:defRPr sz="1800"/>
            </a:pPr>
            <a:endParaRPr dirty="0"/>
          </a:p>
        </p:txBody>
      </p:sp>
      <p:sp>
        <p:nvSpPr>
          <p:cNvPr id="780" name="Slide Number Placeholder 2">
            <a:extLst>
              <a:ext uri="{FF2B5EF4-FFF2-40B4-BE49-F238E27FC236}">
                <a16:creationId xmlns:a16="http://schemas.microsoft.com/office/drawing/2014/main" id="{39C82757-72D6-7170-5B9C-A291DC1EFD56}"/>
              </a:ext>
            </a:extLst>
          </p:cNvPr>
          <p:cNvSpPr txBox="1">
            <a:spLocks noGrp="1"/>
          </p:cNvSpPr>
          <p:nvPr>
            <p:ph type="sldNum" sz="quarter" idx="4294967295"/>
          </p:nvPr>
        </p:nvSpPr>
        <p:spPr>
          <a:xfrm>
            <a:off x="11164902" y="6404292"/>
            <a:ext cx="188898"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latin typeface="+mn-lt"/>
                <a:ea typeface="+mn-ea"/>
                <a:cs typeface="+mn-cs"/>
                <a:sym typeface="Helvetica"/>
              </a:defRPr>
            </a:lvl1pPr>
          </a:lstStyle>
          <a:p>
            <a:fld id="{86CB4B4D-7CA3-9044-876B-883B54F8677D}" type="slidenum">
              <a:rPr/>
              <a:t>3</a:t>
            </a:fld>
            <a:endParaRPr/>
          </a:p>
        </p:txBody>
      </p:sp>
      <p:pic>
        <p:nvPicPr>
          <p:cNvPr id="4" name="Picture 3">
            <a:extLst>
              <a:ext uri="{FF2B5EF4-FFF2-40B4-BE49-F238E27FC236}">
                <a16:creationId xmlns:a16="http://schemas.microsoft.com/office/drawing/2014/main" id="{F5F7FBB0-2A10-CA0B-59DF-E8BE7D0CD4BE}"/>
              </a:ext>
            </a:extLst>
          </p:cNvPr>
          <p:cNvPicPr>
            <a:picLocks noChangeAspect="1"/>
          </p:cNvPicPr>
          <p:nvPr/>
        </p:nvPicPr>
        <p:blipFill>
          <a:blip r:embed="rId2"/>
          <a:stretch>
            <a:fillRect/>
          </a:stretch>
        </p:blipFill>
        <p:spPr>
          <a:xfrm>
            <a:off x="4736226" y="944664"/>
            <a:ext cx="7090263" cy="4968671"/>
          </a:xfrm>
          <a:prstGeom prst="rect">
            <a:avLst/>
          </a:prstGeom>
        </p:spPr>
      </p:pic>
    </p:spTree>
    <p:extLst>
      <p:ext uri="{BB962C8B-B14F-4D97-AF65-F5344CB8AC3E}">
        <p14:creationId xmlns:p14="http://schemas.microsoft.com/office/powerpoint/2010/main" val="321205783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CDAF6-4C6F-D83B-E7C3-3A34B1267CF8}"/>
            </a:ext>
          </a:extLst>
        </p:cNvPr>
        <p:cNvGrpSpPr/>
        <p:nvPr/>
      </p:nvGrpSpPr>
      <p:grpSpPr>
        <a:xfrm>
          <a:off x="0" y="0"/>
          <a:ext cx="0" cy="0"/>
          <a:chOff x="0" y="0"/>
          <a:chExt cx="0" cy="0"/>
        </a:xfrm>
      </p:grpSpPr>
      <p:sp>
        <p:nvSpPr>
          <p:cNvPr id="780" name="Slide Number Placeholder 2">
            <a:extLst>
              <a:ext uri="{FF2B5EF4-FFF2-40B4-BE49-F238E27FC236}">
                <a16:creationId xmlns:a16="http://schemas.microsoft.com/office/drawing/2014/main" id="{54F08F75-3788-8D93-DCF0-2F82DBAA1B13}"/>
              </a:ext>
            </a:extLst>
          </p:cNvPr>
          <p:cNvSpPr txBox="1">
            <a:spLocks noGrp="1"/>
          </p:cNvSpPr>
          <p:nvPr>
            <p:ph type="sldNum" sz="quarter" idx="4294967295"/>
          </p:nvPr>
        </p:nvSpPr>
        <p:spPr>
          <a:xfrm>
            <a:off x="11164902" y="6404292"/>
            <a:ext cx="188898" cy="2692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a:latin typeface="+mn-lt"/>
                <a:ea typeface="+mn-ea"/>
                <a:cs typeface="+mn-cs"/>
                <a:sym typeface="Helvetica"/>
              </a:defRPr>
            </a:lvl1pPr>
          </a:lstStyle>
          <a:p>
            <a:fld id="{86CB4B4D-7CA3-9044-876B-883B54F8677D}" type="slidenum">
              <a:rPr/>
              <a:t>4</a:t>
            </a:fld>
            <a:endParaRPr/>
          </a:p>
        </p:txBody>
      </p:sp>
      <p:pic>
        <p:nvPicPr>
          <p:cNvPr id="5" name="Picture 4">
            <a:extLst>
              <a:ext uri="{FF2B5EF4-FFF2-40B4-BE49-F238E27FC236}">
                <a16:creationId xmlns:a16="http://schemas.microsoft.com/office/drawing/2014/main" id="{F4FDC356-DDF5-6B8C-E15B-3470C34AFE7C}"/>
              </a:ext>
            </a:extLst>
          </p:cNvPr>
          <p:cNvPicPr>
            <a:picLocks noChangeAspect="1"/>
          </p:cNvPicPr>
          <p:nvPr/>
        </p:nvPicPr>
        <p:blipFill>
          <a:blip r:embed="rId3"/>
          <a:stretch>
            <a:fillRect/>
          </a:stretch>
        </p:blipFill>
        <p:spPr>
          <a:xfrm>
            <a:off x="673138" y="578881"/>
            <a:ext cx="10845724" cy="5517358"/>
          </a:xfrm>
          <a:prstGeom prst="rect">
            <a:avLst/>
          </a:prstGeom>
        </p:spPr>
      </p:pic>
    </p:spTree>
    <p:extLst>
      <p:ext uri="{BB962C8B-B14F-4D97-AF65-F5344CB8AC3E}">
        <p14:creationId xmlns:p14="http://schemas.microsoft.com/office/powerpoint/2010/main" val="412240824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42565F-E3FD-F305-D951-57EE024AD4E8}"/>
            </a:ext>
          </a:extLst>
        </p:cNvPr>
        <p:cNvGrpSpPr/>
        <p:nvPr/>
      </p:nvGrpSpPr>
      <p:grpSpPr>
        <a:xfrm>
          <a:off x="0" y="0"/>
          <a:ext cx="0" cy="0"/>
          <a:chOff x="0" y="0"/>
          <a:chExt cx="0" cy="0"/>
        </a:xfrm>
      </p:grpSpPr>
      <p:sp>
        <p:nvSpPr>
          <p:cNvPr id="780" name="Slide Number Placeholder 2">
            <a:extLst>
              <a:ext uri="{FF2B5EF4-FFF2-40B4-BE49-F238E27FC236}">
                <a16:creationId xmlns:a16="http://schemas.microsoft.com/office/drawing/2014/main" id="{328F4440-1FCF-BBCD-10A5-6CA09E77A586}"/>
              </a:ext>
            </a:extLst>
          </p:cNvPr>
          <p:cNvSpPr txBox="1">
            <a:spLocks noGrp="1"/>
          </p:cNvSpPr>
          <p:nvPr>
            <p:ph type="sldNum" sz="quarter" idx="4294967295"/>
          </p:nvPr>
        </p:nvSpPr>
        <p:spPr>
          <a:xfrm>
            <a:off x="11164902" y="6404292"/>
            <a:ext cx="188898"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latin typeface="+mn-lt"/>
                <a:ea typeface="+mn-ea"/>
                <a:cs typeface="+mn-cs"/>
                <a:sym typeface="Helvetica"/>
              </a:defRPr>
            </a:lvl1pPr>
          </a:lstStyle>
          <a:p>
            <a:fld id="{86CB4B4D-7CA3-9044-876B-883B54F8677D}" type="slidenum">
              <a:rPr/>
              <a:t>5</a:t>
            </a:fld>
            <a:endParaRPr/>
          </a:p>
        </p:txBody>
      </p:sp>
      <p:pic>
        <p:nvPicPr>
          <p:cNvPr id="3" name="Picture 2">
            <a:extLst>
              <a:ext uri="{FF2B5EF4-FFF2-40B4-BE49-F238E27FC236}">
                <a16:creationId xmlns:a16="http://schemas.microsoft.com/office/drawing/2014/main" id="{3E8B67F5-B41D-1DFA-8812-2A01B5B7B8AE}"/>
              </a:ext>
            </a:extLst>
          </p:cNvPr>
          <p:cNvPicPr>
            <a:picLocks noChangeAspect="1"/>
          </p:cNvPicPr>
          <p:nvPr/>
        </p:nvPicPr>
        <p:blipFill>
          <a:blip r:embed="rId3"/>
          <a:stretch>
            <a:fillRect/>
          </a:stretch>
        </p:blipFill>
        <p:spPr>
          <a:xfrm>
            <a:off x="627414" y="661176"/>
            <a:ext cx="10937172" cy="5535648"/>
          </a:xfrm>
          <a:prstGeom prst="rect">
            <a:avLst/>
          </a:prstGeom>
        </p:spPr>
      </p:pic>
    </p:spTree>
    <p:extLst>
      <p:ext uri="{BB962C8B-B14F-4D97-AF65-F5344CB8AC3E}">
        <p14:creationId xmlns:p14="http://schemas.microsoft.com/office/powerpoint/2010/main" val="153639507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5C71DC-DF8E-9ADF-8527-8FE7CAFE8A5B}"/>
            </a:ext>
          </a:extLst>
        </p:cNvPr>
        <p:cNvGrpSpPr/>
        <p:nvPr/>
      </p:nvGrpSpPr>
      <p:grpSpPr>
        <a:xfrm>
          <a:off x="0" y="0"/>
          <a:ext cx="0" cy="0"/>
          <a:chOff x="0" y="0"/>
          <a:chExt cx="0" cy="0"/>
        </a:xfrm>
      </p:grpSpPr>
      <p:sp>
        <p:nvSpPr>
          <p:cNvPr id="780" name="Slide Number Placeholder 2">
            <a:extLst>
              <a:ext uri="{FF2B5EF4-FFF2-40B4-BE49-F238E27FC236}">
                <a16:creationId xmlns:a16="http://schemas.microsoft.com/office/drawing/2014/main" id="{BA0D379B-75CD-A2A2-0FFF-F27E79923825}"/>
              </a:ext>
            </a:extLst>
          </p:cNvPr>
          <p:cNvSpPr txBox="1">
            <a:spLocks noGrp="1"/>
          </p:cNvSpPr>
          <p:nvPr>
            <p:ph type="sldNum" sz="quarter" idx="4294967295"/>
          </p:nvPr>
        </p:nvSpPr>
        <p:spPr>
          <a:xfrm>
            <a:off x="11164902" y="6404292"/>
            <a:ext cx="188898" cy="2692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a:latin typeface="+mn-lt"/>
                <a:ea typeface="+mn-ea"/>
                <a:cs typeface="+mn-cs"/>
                <a:sym typeface="Helvetica"/>
              </a:defRPr>
            </a:lvl1pPr>
          </a:lstStyle>
          <a:p>
            <a:fld id="{86CB4B4D-7CA3-9044-876B-883B54F8677D}" type="slidenum">
              <a:rPr/>
              <a:t>6</a:t>
            </a:fld>
            <a:endParaRPr/>
          </a:p>
        </p:txBody>
      </p:sp>
      <p:pic>
        <p:nvPicPr>
          <p:cNvPr id="2" name="Picture 1">
            <a:extLst>
              <a:ext uri="{FF2B5EF4-FFF2-40B4-BE49-F238E27FC236}">
                <a16:creationId xmlns:a16="http://schemas.microsoft.com/office/drawing/2014/main" id="{2805B678-783D-419D-8BD7-BBDC7CAB7423}"/>
              </a:ext>
            </a:extLst>
          </p:cNvPr>
          <p:cNvPicPr>
            <a:picLocks noChangeAspect="1"/>
          </p:cNvPicPr>
          <p:nvPr/>
        </p:nvPicPr>
        <p:blipFill>
          <a:blip r:embed="rId3"/>
          <a:stretch>
            <a:fillRect/>
          </a:stretch>
        </p:blipFill>
        <p:spPr>
          <a:xfrm>
            <a:off x="688379" y="325896"/>
            <a:ext cx="10815241" cy="5529551"/>
          </a:xfrm>
          <a:prstGeom prst="rect">
            <a:avLst/>
          </a:prstGeom>
        </p:spPr>
      </p:pic>
    </p:spTree>
    <p:extLst>
      <p:ext uri="{BB962C8B-B14F-4D97-AF65-F5344CB8AC3E}">
        <p14:creationId xmlns:p14="http://schemas.microsoft.com/office/powerpoint/2010/main" val="389230299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7A5E3B-D527-6AF1-E8C2-75F2B9452DED}"/>
            </a:ext>
          </a:extLst>
        </p:cNvPr>
        <p:cNvGrpSpPr/>
        <p:nvPr/>
      </p:nvGrpSpPr>
      <p:grpSpPr>
        <a:xfrm>
          <a:off x="0" y="0"/>
          <a:ext cx="0" cy="0"/>
          <a:chOff x="0" y="0"/>
          <a:chExt cx="0" cy="0"/>
        </a:xfrm>
      </p:grpSpPr>
      <p:sp>
        <p:nvSpPr>
          <p:cNvPr id="780" name="Slide Number Placeholder 2">
            <a:extLst>
              <a:ext uri="{FF2B5EF4-FFF2-40B4-BE49-F238E27FC236}">
                <a16:creationId xmlns:a16="http://schemas.microsoft.com/office/drawing/2014/main" id="{05A3F6EC-83A1-F3E6-B21A-9A672D74D823}"/>
              </a:ext>
            </a:extLst>
          </p:cNvPr>
          <p:cNvSpPr txBox="1">
            <a:spLocks noGrp="1"/>
          </p:cNvSpPr>
          <p:nvPr>
            <p:ph type="sldNum" sz="quarter" idx="4294967295"/>
          </p:nvPr>
        </p:nvSpPr>
        <p:spPr>
          <a:xfrm>
            <a:off x="11164902" y="6404292"/>
            <a:ext cx="188898" cy="26924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a:latin typeface="+mn-lt"/>
                <a:ea typeface="+mn-ea"/>
                <a:cs typeface="+mn-cs"/>
                <a:sym typeface="Helvetica"/>
              </a:defRPr>
            </a:lvl1pPr>
          </a:lstStyle>
          <a:p>
            <a:fld id="{86CB4B4D-7CA3-9044-876B-883B54F8677D}" type="slidenum">
              <a:rPr/>
              <a:t>7</a:t>
            </a:fld>
            <a:endParaRPr/>
          </a:p>
        </p:txBody>
      </p:sp>
      <p:pic>
        <p:nvPicPr>
          <p:cNvPr id="3" name="Picture 2">
            <a:extLst>
              <a:ext uri="{FF2B5EF4-FFF2-40B4-BE49-F238E27FC236}">
                <a16:creationId xmlns:a16="http://schemas.microsoft.com/office/drawing/2014/main" id="{948DEE86-DD72-69B7-52AC-93095C5268BF}"/>
              </a:ext>
            </a:extLst>
          </p:cNvPr>
          <p:cNvPicPr>
            <a:picLocks noChangeAspect="1"/>
          </p:cNvPicPr>
          <p:nvPr/>
        </p:nvPicPr>
        <p:blipFill>
          <a:blip r:embed="rId3"/>
          <a:stretch>
            <a:fillRect/>
          </a:stretch>
        </p:blipFill>
        <p:spPr>
          <a:xfrm>
            <a:off x="633510" y="499631"/>
            <a:ext cx="10924979" cy="5566130"/>
          </a:xfrm>
          <a:prstGeom prst="rect">
            <a:avLst/>
          </a:prstGeom>
        </p:spPr>
      </p:pic>
    </p:spTree>
    <p:extLst>
      <p:ext uri="{BB962C8B-B14F-4D97-AF65-F5344CB8AC3E}">
        <p14:creationId xmlns:p14="http://schemas.microsoft.com/office/powerpoint/2010/main" val="92345187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CE3A2-98F8-3977-8A33-4DAE5E6A13F2}"/>
            </a:ext>
          </a:extLst>
        </p:cNvPr>
        <p:cNvGrpSpPr/>
        <p:nvPr/>
      </p:nvGrpSpPr>
      <p:grpSpPr>
        <a:xfrm>
          <a:off x="0" y="0"/>
          <a:ext cx="0" cy="0"/>
          <a:chOff x="0" y="0"/>
          <a:chExt cx="0" cy="0"/>
        </a:xfrm>
      </p:grpSpPr>
      <p:sp>
        <p:nvSpPr>
          <p:cNvPr id="778" name="Title 3">
            <a:extLst>
              <a:ext uri="{FF2B5EF4-FFF2-40B4-BE49-F238E27FC236}">
                <a16:creationId xmlns:a16="http://schemas.microsoft.com/office/drawing/2014/main" id="{49ADFF49-8218-78ED-08A7-39D5D78545DB}"/>
              </a:ext>
            </a:extLst>
          </p:cNvPr>
          <p:cNvSpPr txBox="1">
            <a:spLocks noGrp="1"/>
          </p:cNvSpPr>
          <p:nvPr>
            <p:ph type="title"/>
          </p:nvPr>
        </p:nvSpPr>
        <p:spPr>
          <a:xfrm>
            <a:off x="838200" y="378709"/>
            <a:ext cx="10515600" cy="604656"/>
          </a:xfrm>
          <a:prstGeom prst="rect">
            <a:avLst/>
          </a:prstGeom>
        </p:spPr>
        <p:txBody>
          <a:bodyPr/>
          <a:lstStyle>
            <a:lvl1pPr>
              <a:defRPr sz="3600">
                <a:solidFill>
                  <a:srgbClr val="FF6600"/>
                </a:solidFill>
              </a:defRPr>
            </a:lvl1pPr>
          </a:lstStyle>
          <a:p>
            <a:r>
              <a:rPr lang="en-GB" b="1" dirty="0"/>
              <a:t>Change in CSP </a:t>
            </a:r>
            <a:r>
              <a:rPr lang="en-GB" b="1" u="sng" dirty="0"/>
              <a:t>share</a:t>
            </a:r>
            <a:r>
              <a:rPr lang="en-GB" b="1" dirty="0"/>
              <a:t> (%)</a:t>
            </a:r>
            <a:endParaRPr b="1" dirty="0"/>
          </a:p>
        </p:txBody>
      </p:sp>
      <p:sp>
        <p:nvSpPr>
          <p:cNvPr id="779" name="Content Placeholder 4">
            <a:extLst>
              <a:ext uri="{FF2B5EF4-FFF2-40B4-BE49-F238E27FC236}">
                <a16:creationId xmlns:a16="http://schemas.microsoft.com/office/drawing/2014/main" id="{1E425895-3AAA-7C05-EAEB-9E920EBBF347}"/>
              </a:ext>
            </a:extLst>
          </p:cNvPr>
          <p:cNvSpPr txBox="1">
            <a:spLocks noGrp="1"/>
          </p:cNvSpPr>
          <p:nvPr>
            <p:ph type="body" idx="1"/>
          </p:nvPr>
        </p:nvSpPr>
        <p:spPr>
          <a:xfrm>
            <a:off x="838200" y="1097280"/>
            <a:ext cx="3837318" cy="5079234"/>
          </a:xfrm>
          <a:prstGeom prst="rect">
            <a:avLst/>
          </a:prstGeom>
        </p:spPr>
        <p:txBody>
          <a:bodyPr/>
          <a:lstStyle/>
          <a:p>
            <a:pPr marL="342900" indent="-342900">
              <a:lnSpc>
                <a:spcPct val="115000"/>
              </a:lnSpc>
              <a:buFont typeface="Symbol"/>
              <a:buChar char="·"/>
              <a:defRPr sz="1800"/>
            </a:pPr>
            <a:r>
              <a:rPr lang="en-GB" sz="1600" dirty="0"/>
              <a:t>This takes into account only the change in funding share and excludes the impact of higher quantum</a:t>
            </a:r>
          </a:p>
          <a:p>
            <a:pPr marL="342900" indent="-342900">
              <a:lnSpc>
                <a:spcPct val="115000"/>
              </a:lnSpc>
              <a:buFont typeface="Symbol"/>
              <a:buChar char="·"/>
              <a:defRPr sz="1800"/>
            </a:pPr>
            <a:r>
              <a:rPr lang="en-GB" sz="1600" dirty="0"/>
              <a:t>Increase in CSP share in London is significant (+4.58% in inner London, +5.7% in outer London)</a:t>
            </a:r>
          </a:p>
          <a:p>
            <a:pPr marL="342900" indent="-342900">
              <a:lnSpc>
                <a:spcPct val="115000"/>
              </a:lnSpc>
              <a:buFont typeface="Symbol"/>
              <a:buChar char="·"/>
              <a:defRPr sz="1800"/>
            </a:pPr>
            <a:r>
              <a:rPr lang="en-GB" sz="1600" dirty="0"/>
              <a:t>Smaller increase in CSP share in Mets (+2.37%)</a:t>
            </a:r>
          </a:p>
          <a:p>
            <a:pPr marL="342900" indent="-342900">
              <a:lnSpc>
                <a:spcPct val="115000"/>
              </a:lnSpc>
              <a:buFont typeface="Symbol"/>
              <a:buChar char="·"/>
              <a:defRPr sz="1800"/>
            </a:pPr>
            <a:r>
              <a:rPr lang="en-GB" sz="1600" dirty="0"/>
              <a:t>Reductions in every other class (except Met Fire)</a:t>
            </a:r>
          </a:p>
          <a:p>
            <a:pPr marL="342900" indent="-342900">
              <a:lnSpc>
                <a:spcPct val="115000"/>
              </a:lnSpc>
              <a:buFont typeface="Symbol"/>
              <a:buChar char="·"/>
              <a:defRPr sz="1800"/>
            </a:pPr>
            <a:r>
              <a:rPr lang="en-GB" sz="1600" dirty="0"/>
              <a:t>Reductions in particularly large in county </a:t>
            </a:r>
            <a:r>
              <a:rPr lang="en-GB" sz="1600" dirty="0" err="1"/>
              <a:t>unitaries</a:t>
            </a:r>
            <a:r>
              <a:rPr lang="en-GB" sz="1600" dirty="0"/>
              <a:t> and shire counties</a:t>
            </a:r>
          </a:p>
          <a:p>
            <a:pPr marL="342900" indent="-342900">
              <a:lnSpc>
                <a:spcPct val="115000"/>
              </a:lnSpc>
              <a:buFont typeface="Symbol"/>
              <a:buChar char="·"/>
              <a:defRPr sz="1800"/>
            </a:pPr>
            <a:r>
              <a:rPr lang="en-GB" sz="1600" dirty="0"/>
              <a:t>Some specific circumstances in unitary authorities </a:t>
            </a:r>
          </a:p>
          <a:p>
            <a:pPr marL="342900" indent="-342900">
              <a:lnSpc>
                <a:spcPct val="115000"/>
              </a:lnSpc>
              <a:buFont typeface="Symbol"/>
              <a:buChar char="·"/>
              <a:defRPr sz="1800"/>
            </a:pPr>
            <a:endParaRPr dirty="0"/>
          </a:p>
        </p:txBody>
      </p:sp>
      <p:sp>
        <p:nvSpPr>
          <p:cNvPr id="780" name="Slide Number Placeholder 2">
            <a:extLst>
              <a:ext uri="{FF2B5EF4-FFF2-40B4-BE49-F238E27FC236}">
                <a16:creationId xmlns:a16="http://schemas.microsoft.com/office/drawing/2014/main" id="{00855D46-2029-31D4-4DF5-553A7FCC16D6}"/>
              </a:ext>
            </a:extLst>
          </p:cNvPr>
          <p:cNvSpPr txBox="1">
            <a:spLocks noGrp="1"/>
          </p:cNvSpPr>
          <p:nvPr>
            <p:ph type="sldNum" sz="quarter" idx="4294967295"/>
          </p:nvPr>
        </p:nvSpPr>
        <p:spPr>
          <a:xfrm>
            <a:off x="11164902" y="6404292"/>
            <a:ext cx="188898" cy="2692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a:latin typeface="+mn-lt"/>
                <a:ea typeface="+mn-ea"/>
                <a:cs typeface="+mn-cs"/>
                <a:sym typeface="Helvetica"/>
              </a:defRPr>
            </a:lvl1pPr>
          </a:lstStyle>
          <a:p>
            <a:fld id="{86CB4B4D-7CA3-9044-876B-883B54F8677D}" type="slidenum">
              <a:rPr/>
              <a:t>8</a:t>
            </a:fld>
            <a:endParaRPr/>
          </a:p>
        </p:txBody>
      </p:sp>
      <p:pic>
        <p:nvPicPr>
          <p:cNvPr id="3" name="Picture 2">
            <a:extLst>
              <a:ext uri="{FF2B5EF4-FFF2-40B4-BE49-F238E27FC236}">
                <a16:creationId xmlns:a16="http://schemas.microsoft.com/office/drawing/2014/main" id="{FC43B085-CAEB-70D3-4746-C7B43BA35101}"/>
              </a:ext>
            </a:extLst>
          </p:cNvPr>
          <p:cNvPicPr>
            <a:picLocks noChangeAspect="1"/>
          </p:cNvPicPr>
          <p:nvPr/>
        </p:nvPicPr>
        <p:blipFill>
          <a:blip r:embed="rId2"/>
          <a:stretch>
            <a:fillRect/>
          </a:stretch>
        </p:blipFill>
        <p:spPr>
          <a:xfrm>
            <a:off x="4919173" y="1170228"/>
            <a:ext cx="6889077" cy="4700423"/>
          </a:xfrm>
          <a:prstGeom prst="rect">
            <a:avLst/>
          </a:prstGeom>
        </p:spPr>
      </p:pic>
    </p:spTree>
    <p:extLst>
      <p:ext uri="{BB962C8B-B14F-4D97-AF65-F5344CB8AC3E}">
        <p14:creationId xmlns:p14="http://schemas.microsoft.com/office/powerpoint/2010/main" val="1640071645"/>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931BC2-1F94-1F8E-5BFA-E08FFD11685C}"/>
            </a:ext>
          </a:extLst>
        </p:cNvPr>
        <p:cNvGrpSpPr/>
        <p:nvPr/>
      </p:nvGrpSpPr>
      <p:grpSpPr>
        <a:xfrm>
          <a:off x="0" y="0"/>
          <a:ext cx="0" cy="0"/>
          <a:chOff x="0" y="0"/>
          <a:chExt cx="0" cy="0"/>
        </a:xfrm>
      </p:grpSpPr>
      <p:sp>
        <p:nvSpPr>
          <p:cNvPr id="778" name="Title 3">
            <a:extLst>
              <a:ext uri="{FF2B5EF4-FFF2-40B4-BE49-F238E27FC236}">
                <a16:creationId xmlns:a16="http://schemas.microsoft.com/office/drawing/2014/main" id="{87FFEF53-F926-B904-38EE-259759339908}"/>
              </a:ext>
            </a:extLst>
          </p:cNvPr>
          <p:cNvSpPr txBox="1">
            <a:spLocks noGrp="1"/>
          </p:cNvSpPr>
          <p:nvPr>
            <p:ph type="title"/>
          </p:nvPr>
        </p:nvSpPr>
        <p:spPr>
          <a:xfrm>
            <a:off x="838200" y="378709"/>
            <a:ext cx="10515600" cy="604656"/>
          </a:xfrm>
          <a:prstGeom prst="rect">
            <a:avLst/>
          </a:prstGeom>
        </p:spPr>
        <p:txBody>
          <a:bodyPr/>
          <a:lstStyle>
            <a:lvl1pPr>
              <a:defRPr sz="3600">
                <a:solidFill>
                  <a:srgbClr val="FF6600"/>
                </a:solidFill>
              </a:defRPr>
            </a:lvl1pPr>
          </a:lstStyle>
          <a:p>
            <a:r>
              <a:rPr lang="en-GB" b="1" dirty="0"/>
              <a:t>Main changes in the Policy Statement</a:t>
            </a:r>
            <a:endParaRPr b="1" dirty="0"/>
          </a:p>
        </p:txBody>
      </p:sp>
      <p:sp>
        <p:nvSpPr>
          <p:cNvPr id="779" name="Content Placeholder 4">
            <a:extLst>
              <a:ext uri="{FF2B5EF4-FFF2-40B4-BE49-F238E27FC236}">
                <a16:creationId xmlns:a16="http://schemas.microsoft.com/office/drawing/2014/main" id="{759F98D2-475A-EE1B-46D5-C5A5EE59A0A2}"/>
              </a:ext>
            </a:extLst>
          </p:cNvPr>
          <p:cNvSpPr txBox="1">
            <a:spLocks noGrp="1"/>
          </p:cNvSpPr>
          <p:nvPr>
            <p:ph type="body" idx="1"/>
          </p:nvPr>
        </p:nvSpPr>
        <p:spPr>
          <a:xfrm>
            <a:off x="838199" y="1097280"/>
            <a:ext cx="9647323" cy="5079234"/>
          </a:xfrm>
          <a:prstGeom prst="rect">
            <a:avLst/>
          </a:prstGeom>
        </p:spPr>
        <p:txBody>
          <a:bodyPr/>
          <a:lstStyle/>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Using 2022-based sub-national population projections (not mid-2024 population estimates)</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Using 2025 IMD and new IDACI (in Children’s RNF)</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Removing “remoteness” from all ACAs, except ASC</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Reducing weighting for non-resident population in Foundation Formula (no change in data)</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Cap on distance in the Home-to-School Transport (HTST) RNF is increased from 20 to 50 miles</a:t>
            </a: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Continuing Recovery Grant payments (to UT and LT authorities) in 2026-27 </a:t>
            </a:r>
          </a:p>
          <a:p>
            <a:pPr marL="342900" indent="-342900">
              <a:lnSpc>
                <a:spcPct val="115000"/>
              </a:lnSpc>
              <a:spcAft>
                <a:spcPts val="600"/>
              </a:spcAft>
              <a:buFont typeface="Symbol" panose="05050102010706020507" pitchFamily="18" charset="2"/>
              <a:buChar char=""/>
            </a:pPr>
            <a:endParaRPr lang="en-GB" sz="1600" dirty="0">
              <a:latin typeface="Calibri" panose="020F0502020204030204" pitchFamily="34" charset="0"/>
              <a:cs typeface="Times New Roman" panose="02020603050405020304" pitchFamily="18" charset="0"/>
            </a:endParaRPr>
          </a:p>
          <a:p>
            <a:pPr marL="342900" indent="-342900">
              <a:lnSpc>
                <a:spcPct val="115000"/>
              </a:lnSpc>
              <a:spcAft>
                <a:spcPts val="600"/>
              </a:spcAft>
              <a:buFont typeface="Symbol" panose="05050102010706020507" pitchFamily="18" charset="2"/>
              <a:buChar char=""/>
            </a:pPr>
            <a:r>
              <a:rPr lang="en-GB" sz="1600" dirty="0">
                <a:latin typeface="Calibri" panose="020F0502020204030204" pitchFamily="34" charset="0"/>
                <a:cs typeface="Times New Roman" panose="02020603050405020304" pitchFamily="18" charset="0"/>
              </a:rPr>
              <a:t>Changes to quantum (since SR25) and to taxbase forecasts</a:t>
            </a:r>
          </a:p>
          <a:p>
            <a:pPr marL="342900" indent="-342900">
              <a:lnSpc>
                <a:spcPct val="115000"/>
              </a:lnSpc>
              <a:buFont typeface="Symbol"/>
              <a:buChar char="·"/>
              <a:defRPr sz="1800"/>
            </a:pPr>
            <a:endParaRPr dirty="0"/>
          </a:p>
        </p:txBody>
      </p:sp>
      <p:sp>
        <p:nvSpPr>
          <p:cNvPr id="780" name="Slide Number Placeholder 2">
            <a:extLst>
              <a:ext uri="{FF2B5EF4-FFF2-40B4-BE49-F238E27FC236}">
                <a16:creationId xmlns:a16="http://schemas.microsoft.com/office/drawing/2014/main" id="{CAD02E02-E9EA-1C28-09ED-296D35EA0B27}"/>
              </a:ext>
            </a:extLst>
          </p:cNvPr>
          <p:cNvSpPr txBox="1">
            <a:spLocks noGrp="1"/>
          </p:cNvSpPr>
          <p:nvPr>
            <p:ph type="sldNum" sz="quarter" idx="4294967295"/>
          </p:nvPr>
        </p:nvSpPr>
        <p:spPr>
          <a:xfrm>
            <a:off x="11164902" y="6404292"/>
            <a:ext cx="188898" cy="269241"/>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lvl1pPr>
              <a:defRPr>
                <a:latin typeface="+mn-lt"/>
                <a:ea typeface="+mn-ea"/>
                <a:cs typeface="+mn-cs"/>
                <a:sym typeface="Helvetica"/>
              </a:defRPr>
            </a:lvl1pPr>
          </a:lstStyle>
          <a:p>
            <a:fld id="{86CB4B4D-7CA3-9044-876B-883B54F8677D}" type="slidenum">
              <a:rPr/>
              <a:t>9</a:t>
            </a:fld>
            <a:endParaRPr/>
          </a:p>
        </p:txBody>
      </p:sp>
    </p:spTree>
    <p:extLst>
      <p:ext uri="{BB962C8B-B14F-4D97-AF65-F5344CB8AC3E}">
        <p14:creationId xmlns:p14="http://schemas.microsoft.com/office/powerpoint/2010/main" val="555432537"/>
      </p:ext>
    </p:extLst>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2354</TotalTime>
  <Words>1995</Words>
  <Application>Microsoft Office PowerPoint</Application>
  <PresentationFormat>Widescreen</PresentationFormat>
  <Paragraphs>229</Paragraphs>
  <Slides>28</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NJFont Medium</vt:lpstr>
      <vt:lpstr>Symbol</vt:lpstr>
      <vt:lpstr>Office Theme</vt:lpstr>
      <vt:lpstr>The Road Forward – Settlement Policy Paper </vt:lpstr>
      <vt:lpstr>Overview</vt:lpstr>
      <vt:lpstr>Overall change in Core Spending Power (25-26 to 28-29)</vt:lpstr>
      <vt:lpstr>PowerPoint Presentation</vt:lpstr>
      <vt:lpstr>PowerPoint Presentation</vt:lpstr>
      <vt:lpstr>PowerPoint Presentation</vt:lpstr>
      <vt:lpstr>PowerPoint Presentation</vt:lpstr>
      <vt:lpstr>Change in CSP share (%)</vt:lpstr>
      <vt:lpstr>Main changes in the Policy Statement</vt:lpstr>
      <vt:lpstr>Quantum</vt:lpstr>
      <vt:lpstr>Change in quantum</vt:lpstr>
      <vt:lpstr>CSP increase funded by council tax</vt:lpstr>
      <vt:lpstr>Revised weighted RNF</vt:lpstr>
      <vt:lpstr>Children’s RNF</vt:lpstr>
      <vt:lpstr>BRRS income</vt:lpstr>
      <vt:lpstr>BRRS – shire district councils</vt:lpstr>
      <vt:lpstr>Recovery Grant</vt:lpstr>
      <vt:lpstr>Transitional support – funding floors</vt:lpstr>
      <vt:lpstr>Transitional support – funding floors</vt:lpstr>
      <vt:lpstr>Cliff edge going into 2029-30</vt:lpstr>
      <vt:lpstr>Model accuracy </vt:lpstr>
      <vt:lpstr>Change compared to June – Birmingham</vt:lpstr>
      <vt:lpstr>Change compared to June – Blackpool</vt:lpstr>
      <vt:lpstr>Change compared to June – Hounslow</vt:lpstr>
      <vt:lpstr>Change compared to June – North West Leicestershire</vt:lpstr>
      <vt:lpstr>Change compared to June – Westmorland and Furness</vt:lpstr>
      <vt:lpstr>Change compared to June – Hertfordshire</vt:lpstr>
      <vt:lpstr>Next steps?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Adrian Jenkins</dc:creator>
  <cp:lastModifiedBy>Adrian Jenkins</cp:lastModifiedBy>
  <cp:revision>38</cp:revision>
  <dcterms:modified xsi:type="dcterms:W3CDTF">2025-12-09T10:35:48Z</dcterms:modified>
</cp:coreProperties>
</file>