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2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700" r:id="rId4"/>
  </p:sldMasterIdLst>
  <p:notesMasterIdLst>
    <p:notesMasterId r:id="rId46"/>
  </p:notesMasterIdLst>
  <p:handoutMasterIdLst>
    <p:handoutMasterId r:id="rId47"/>
  </p:handoutMasterIdLst>
  <p:sldIdLst>
    <p:sldId id="287" r:id="rId5"/>
    <p:sldId id="1192" r:id="rId6"/>
    <p:sldId id="1238" r:id="rId7"/>
    <p:sldId id="1204" r:id="rId8"/>
    <p:sldId id="1205" r:id="rId9"/>
    <p:sldId id="1203" r:id="rId10"/>
    <p:sldId id="1206" r:id="rId11"/>
    <p:sldId id="1207" r:id="rId12"/>
    <p:sldId id="1208" r:id="rId13"/>
    <p:sldId id="1209" r:id="rId14"/>
    <p:sldId id="1210" r:id="rId15"/>
    <p:sldId id="1213" r:id="rId16"/>
    <p:sldId id="1214" r:id="rId17"/>
    <p:sldId id="1224" r:id="rId18"/>
    <p:sldId id="1228" r:id="rId19"/>
    <p:sldId id="1239" r:id="rId20"/>
    <p:sldId id="1230" r:id="rId21"/>
    <p:sldId id="1242" r:id="rId22"/>
    <p:sldId id="1241" r:id="rId23"/>
    <p:sldId id="1229" r:id="rId24"/>
    <p:sldId id="1211" r:id="rId25"/>
    <p:sldId id="1236" r:id="rId26"/>
    <p:sldId id="1225" r:id="rId27"/>
    <p:sldId id="1226" r:id="rId28"/>
    <p:sldId id="1227" r:id="rId29"/>
    <p:sldId id="1215" r:id="rId30"/>
    <p:sldId id="1237" r:id="rId31"/>
    <p:sldId id="1216" r:id="rId32"/>
    <p:sldId id="1219" r:id="rId33"/>
    <p:sldId id="1221" r:id="rId34"/>
    <p:sldId id="1222" r:id="rId35"/>
    <p:sldId id="1223" r:id="rId36"/>
    <p:sldId id="1220" r:id="rId37"/>
    <p:sldId id="1232" r:id="rId38"/>
    <p:sldId id="1217" r:id="rId39"/>
    <p:sldId id="1233" r:id="rId40"/>
    <p:sldId id="1218" r:id="rId41"/>
    <p:sldId id="1234" r:id="rId42"/>
    <p:sldId id="1235" r:id="rId43"/>
    <p:sldId id="1231" r:id="rId44"/>
    <p:sldId id="1240" r:id="rId4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4355" autoAdjust="0"/>
  </p:normalViewPr>
  <p:slideViewPr>
    <p:cSldViewPr snapToGrid="0">
      <p:cViewPr varScale="1">
        <p:scale>
          <a:sx n="111" d="100"/>
          <a:sy n="111" d="100"/>
        </p:scale>
        <p:origin x="480" y="9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GB" dirty="0"/>
              <a:t>Weightings</a:t>
            </a:r>
            <a:r>
              <a:rPr lang="en-GB" baseline="0" dirty="0"/>
              <a:t> for Relative Needs Formulas (RNFs)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B"/>
        </a:p>
      </c:txPr>
    </c:title>
    <c:autoTitleDeleted val="0"/>
    <c:plotArea>
      <c:layout/>
      <c:barChart>
        <c:barDir val="bar"/>
        <c:grouping val="clustered"/>
        <c:varyColors val="0"/>
        <c:ser>
          <c:idx val="0"/>
          <c:order val="0"/>
          <c:tx>
            <c:strRef>
              <c:f>Weighting!$A$5</c:f>
              <c:strCache>
                <c:ptCount val="1"/>
                <c:pt idx="0">
                  <c:v>Consultation paper weightings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(Weighting!$B$4:$J$4,Weighting!$L$4:$O$4)</c:f>
              <c:strCache>
                <c:ptCount val="13"/>
                <c:pt idx="0">
                  <c:v>Adult Social Care Relative Need Formula </c:v>
                </c:pt>
                <c:pt idx="1">
                  <c:v>Children and Young People's Services Relative Need Formula </c:v>
                </c:pt>
                <c:pt idx="2">
                  <c:v>Foundation Formula (Lower Tier) </c:v>
                </c:pt>
                <c:pt idx="3">
                  <c:v>Foundation Formula (Upper Tier) </c:v>
                </c:pt>
                <c:pt idx="4">
                  <c:v>Fire &amp; Rescue Relative Need Formula </c:v>
                </c:pt>
                <c:pt idx="5">
                  <c:v>Highways Maintenance Relative Need Formula </c:v>
                </c:pt>
                <c:pt idx="6">
                  <c:v>Home to School Transport Service Relative Need Formula </c:v>
                </c:pt>
                <c:pt idx="7">
                  <c:v>Temporary Accommodation Relative Need Formula</c:v>
                </c:pt>
                <c:pt idx="8">
                  <c:v>Capital Financing</c:v>
                </c:pt>
                <c:pt idx="10">
                  <c:v>Upper tier</c:v>
                </c:pt>
                <c:pt idx="11">
                  <c:v>Lower tier</c:v>
                </c:pt>
                <c:pt idx="12">
                  <c:v>Fire</c:v>
                </c:pt>
              </c:strCache>
              <c:extLst/>
            </c:strRef>
          </c:cat>
          <c:val>
            <c:numRef>
              <c:f>(Weighting!$B$5:$J$5,Weighting!$L$5:$O$5)</c:f>
              <c:numCache>
                <c:formatCode>0.00%</c:formatCode>
                <c:ptCount val="13"/>
                <c:pt idx="0">
                  <c:v>0.37542250393950599</c:v>
                </c:pt>
                <c:pt idx="1">
                  <c:v>0.23176228668274501</c:v>
                </c:pt>
                <c:pt idx="2">
                  <c:v>0.123584883100836</c:v>
                </c:pt>
                <c:pt idx="3">
                  <c:v>0.14764437412412099</c:v>
                </c:pt>
                <c:pt idx="4">
                  <c:v>4.3014042467254203E-2</c:v>
                </c:pt>
                <c:pt idx="5">
                  <c:v>3.2006383683825503E-2</c:v>
                </c:pt>
                <c:pt idx="6">
                  <c:v>3.2353039329249801E-2</c:v>
                </c:pt>
                <c:pt idx="7">
                  <c:v>1.42124866724633E-2</c:v>
                </c:pt>
                <c:pt idx="8">
                  <c:v>0</c:v>
                </c:pt>
                <c:pt idx="10">
                  <c:v>0.83340107443191003</c:v>
                </c:pt>
                <c:pt idx="11">
                  <c:v>0.12358488310083592</c:v>
                </c:pt>
                <c:pt idx="12">
                  <c:v>4.3014042467254175E-2</c:v>
                </c:pt>
              </c:numCache>
              <c:extLst/>
            </c:numRef>
          </c:val>
          <c:extLst>
            <c:ext xmlns:c16="http://schemas.microsoft.com/office/drawing/2014/chart" uri="{C3380CC4-5D6E-409C-BE32-E72D297353CC}">
              <c16:uniqueId val="{00000000-820B-4E96-8E90-B26A734F3A16}"/>
            </c:ext>
          </c:extLst>
        </c:ser>
        <c:ser>
          <c:idx val="2"/>
          <c:order val="2"/>
          <c:tx>
            <c:strRef>
              <c:f>Weighting!$A$7</c:f>
              <c:strCache>
                <c:ptCount val="1"/>
                <c:pt idx="0">
                  <c:v>2013-14 weightings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F0"/>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(Weighting!$B$4:$J$4,Weighting!$L$4:$O$4)</c:f>
              <c:strCache>
                <c:ptCount val="13"/>
                <c:pt idx="0">
                  <c:v>Adult Social Care Relative Need Formula </c:v>
                </c:pt>
                <c:pt idx="1">
                  <c:v>Children and Young People's Services Relative Need Formula </c:v>
                </c:pt>
                <c:pt idx="2">
                  <c:v>Foundation Formula (Lower Tier) </c:v>
                </c:pt>
                <c:pt idx="3">
                  <c:v>Foundation Formula (Upper Tier) </c:v>
                </c:pt>
                <c:pt idx="4">
                  <c:v>Fire &amp; Rescue Relative Need Formula </c:v>
                </c:pt>
                <c:pt idx="5">
                  <c:v>Highways Maintenance Relative Need Formula </c:v>
                </c:pt>
                <c:pt idx="6">
                  <c:v>Home to School Transport Service Relative Need Formula </c:v>
                </c:pt>
                <c:pt idx="7">
                  <c:v>Temporary Accommodation Relative Need Formula</c:v>
                </c:pt>
                <c:pt idx="8">
                  <c:v>Capital Financing</c:v>
                </c:pt>
                <c:pt idx="10">
                  <c:v>Upper tier</c:v>
                </c:pt>
                <c:pt idx="11">
                  <c:v>Lower tier</c:v>
                </c:pt>
                <c:pt idx="12">
                  <c:v>Fire</c:v>
                </c:pt>
              </c:strCache>
              <c:extLst/>
            </c:strRef>
          </c:cat>
          <c:val>
            <c:numRef>
              <c:f>(Weighting!$B$7:$J$7,Weighting!$L$7:$O$7)</c:f>
              <c:numCache>
                <c:formatCode>0.00%</c:formatCode>
                <c:ptCount val="13"/>
                <c:pt idx="0">
                  <c:v>0.3361371435128595</c:v>
                </c:pt>
                <c:pt idx="1">
                  <c:v>0.16882650331704113</c:v>
                </c:pt>
                <c:pt idx="2">
                  <c:v>0.1180151376704266</c:v>
                </c:pt>
                <c:pt idx="3">
                  <c:v>0.11305223038177721</c:v>
                </c:pt>
                <c:pt idx="4">
                  <c:v>2.1370834980957033E-2</c:v>
                </c:pt>
                <c:pt idx="5">
                  <c:v>2.9524859533459992E-2</c:v>
                </c:pt>
                <c:pt idx="8">
                  <c:v>0.21307329060347874</c:v>
                </c:pt>
                <c:pt idx="10">
                  <c:v>0.82287299314280993</c:v>
                </c:pt>
                <c:pt idx="11">
                  <c:v>0.1499696684090569</c:v>
                </c:pt>
                <c:pt idx="12">
                  <c:v>2.7157338448133124E-2</c:v>
                </c:pt>
              </c:numCache>
              <c:extLst/>
            </c:numRef>
          </c:val>
          <c:extLst>
            <c:ext xmlns:c16="http://schemas.microsoft.com/office/drawing/2014/chart" uri="{C3380CC4-5D6E-409C-BE32-E72D297353CC}">
              <c16:uniqueId val="{00000001-820B-4E96-8E90-B26A734F3A16}"/>
            </c:ext>
          </c:extLst>
        </c:ser>
        <c:dLbls>
          <c:showLegendKey val="0"/>
          <c:showVal val="0"/>
          <c:showCatName val="0"/>
          <c:showSerName val="0"/>
          <c:showPercent val="0"/>
          <c:showBubbleSize val="0"/>
        </c:dLbls>
        <c:gapWidth val="219"/>
        <c:axId val="755367456"/>
        <c:axId val="755361216"/>
        <c:extLst>
          <c:ext xmlns:c15="http://schemas.microsoft.com/office/drawing/2012/chart" uri="{02D57815-91ED-43cb-92C2-25804820EDAC}">
            <c15:filteredBarSeries>
              <c15:ser>
                <c:idx val="1"/>
                <c:order val="1"/>
                <c:tx>
                  <c:strRef>
                    <c:extLst>
                      <c:ext uri="{02D57815-91ED-43cb-92C2-25804820EDAC}">
                        <c15:formulaRef>
                          <c15:sqref>Weighting!$A$6</c15:sqref>
                        </c15:formulaRef>
                      </c:ext>
                    </c:extLst>
                    <c:strCache>
                      <c:ptCount val="1"/>
                    </c:strCache>
                  </c:strRef>
                </c:tx>
                <c:spPr>
                  <a:solidFill>
                    <a:schemeClr val="accent2"/>
                  </a:solidFill>
                  <a:ln>
                    <a:noFill/>
                  </a:ln>
                  <a:effectLst/>
                </c:spPr>
                <c:invertIfNegative val="0"/>
                <c:cat>
                  <c:strRef>
                    <c:extLst>
                      <c:ext uri="{02D57815-91ED-43cb-92C2-25804820EDAC}">
                        <c15:formulaRef>
                          <c15:sqref>(Weighting!$B$4:$J$4,Weighting!$L$4:$O$4)</c15:sqref>
                        </c15:formulaRef>
                      </c:ext>
                    </c:extLst>
                    <c:strCache>
                      <c:ptCount val="13"/>
                      <c:pt idx="0">
                        <c:v>Adult Social Care Relative Need Formula </c:v>
                      </c:pt>
                      <c:pt idx="1">
                        <c:v>Children and Young People's Services Relative Need Formula </c:v>
                      </c:pt>
                      <c:pt idx="2">
                        <c:v>Foundation Formula (Lower Tier) </c:v>
                      </c:pt>
                      <c:pt idx="3">
                        <c:v>Foundation Formula (Upper Tier) </c:v>
                      </c:pt>
                      <c:pt idx="4">
                        <c:v>Fire &amp; Rescue Relative Need Formula </c:v>
                      </c:pt>
                      <c:pt idx="5">
                        <c:v>Highways Maintenance Relative Need Formula </c:v>
                      </c:pt>
                      <c:pt idx="6">
                        <c:v>Home to School Transport Service Relative Need Formula </c:v>
                      </c:pt>
                      <c:pt idx="7">
                        <c:v>Temporary Accommodation Relative Need Formula</c:v>
                      </c:pt>
                      <c:pt idx="8">
                        <c:v>Capital Financing</c:v>
                      </c:pt>
                      <c:pt idx="10">
                        <c:v>Upper tier</c:v>
                      </c:pt>
                      <c:pt idx="11">
                        <c:v>Lower tier</c:v>
                      </c:pt>
                      <c:pt idx="12">
                        <c:v>Fire</c:v>
                      </c:pt>
                    </c:strCache>
                  </c:strRef>
                </c:cat>
                <c:val>
                  <c:numRef>
                    <c:extLst>
                      <c:ext uri="{02D57815-91ED-43cb-92C2-25804820EDAC}">
                        <c15:formulaRef>
                          <c15:sqref>(Weighting!$B$6:$J$6,Weighting!$L$6:$O$6)</c15:sqref>
                        </c15:formulaRef>
                      </c:ext>
                    </c:extLst>
                    <c:numCache>
                      <c:formatCode>General</c:formatCode>
                      <c:ptCount val="13"/>
                    </c:numCache>
                  </c:numRef>
                </c:val>
                <c:extLst>
                  <c:ext xmlns:c16="http://schemas.microsoft.com/office/drawing/2014/chart" uri="{C3380CC4-5D6E-409C-BE32-E72D297353CC}">
                    <c16:uniqueId val="{00000002-820B-4E96-8E90-B26A734F3A16}"/>
                  </c:ext>
                </c:extLst>
              </c15:ser>
            </c15:filteredBarSeries>
          </c:ext>
        </c:extLst>
      </c:barChart>
      <c:catAx>
        <c:axId val="75536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55361216"/>
        <c:crosses val="autoZero"/>
        <c:auto val="1"/>
        <c:lblAlgn val="ctr"/>
        <c:lblOffset val="100"/>
        <c:noMultiLvlLbl val="0"/>
      </c:catAx>
      <c:valAx>
        <c:axId val="755361216"/>
        <c:scaling>
          <c:orientation val="minMax"/>
        </c:scaling>
        <c:delete val="1"/>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5536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GB"/>
              <a:t>Damping from 0% funding floor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stacked"/>
        <c:varyColors val="0"/>
        <c:ser>
          <c:idx val="0"/>
          <c:order val="0"/>
          <c:tx>
            <c:strRef>
              <c:f>'Type 1 damping'!$G$37</c:f>
              <c:strCache>
                <c:ptCount val="1"/>
                <c:pt idx="0">
                  <c:v>Damping payment 2026-27 (2)</c:v>
                </c:pt>
              </c:strCache>
            </c:strRef>
          </c:tx>
          <c:spPr>
            <a:solidFill>
              <a:schemeClr val="accent1"/>
            </a:solidFill>
            <a:ln>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EE-4BA9-893C-0EAD9D6882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damping'!$B$38:$B$48</c:f>
              <c:strCache>
                <c:ptCount val="11"/>
                <c:pt idx="0">
                  <c:v>ILB</c:v>
                </c:pt>
                <c:pt idx="1">
                  <c:v>OLB</c:v>
                </c:pt>
                <c:pt idx="2">
                  <c:v>MD</c:v>
                </c:pt>
                <c:pt idx="3">
                  <c:v>UA</c:v>
                </c:pt>
                <c:pt idx="4">
                  <c:v>UA-CCN</c:v>
                </c:pt>
                <c:pt idx="5">
                  <c:v>SC</c:v>
                </c:pt>
                <c:pt idx="6">
                  <c:v>SD</c:v>
                </c:pt>
                <c:pt idx="7">
                  <c:v>CFA</c:v>
                </c:pt>
                <c:pt idx="8">
                  <c:v>MF</c:v>
                </c:pt>
                <c:pt idx="9">
                  <c:v>GLA</c:v>
                </c:pt>
                <c:pt idx="10">
                  <c:v>ENGLAND</c:v>
                </c:pt>
              </c:strCache>
            </c:strRef>
          </c:cat>
          <c:val>
            <c:numRef>
              <c:f>'Type 1 damping'!$G$38:$G$48</c:f>
              <c:numCache>
                <c:formatCode>#,##0.000</c:formatCode>
                <c:ptCount val="11"/>
                <c:pt idx="0">
                  <c:v>146.43963137614517</c:v>
                </c:pt>
                <c:pt idx="1">
                  <c:v>4.1544067206485806</c:v>
                </c:pt>
                <c:pt idx="2">
                  <c:v>0</c:v>
                </c:pt>
                <c:pt idx="3">
                  <c:v>3.8842559149747893</c:v>
                </c:pt>
                <c:pt idx="4">
                  <c:v>0</c:v>
                </c:pt>
                <c:pt idx="5">
                  <c:v>1.4456006471330056</c:v>
                </c:pt>
                <c:pt idx="6">
                  <c:v>33.548447093977337</c:v>
                </c:pt>
                <c:pt idx="7">
                  <c:v>0</c:v>
                </c:pt>
                <c:pt idx="8">
                  <c:v>0</c:v>
                </c:pt>
                <c:pt idx="9">
                  <c:v>78.72237668093112</c:v>
                </c:pt>
                <c:pt idx="10">
                  <c:v>268.19471843381001</c:v>
                </c:pt>
              </c:numCache>
            </c:numRef>
          </c:val>
          <c:extLst>
            <c:ext xmlns:c16="http://schemas.microsoft.com/office/drawing/2014/chart" uri="{C3380CC4-5D6E-409C-BE32-E72D297353CC}">
              <c16:uniqueId val="{00000000-3DA6-43DA-8C7B-F7271392B14F}"/>
            </c:ext>
          </c:extLst>
        </c:ser>
        <c:ser>
          <c:idx val="1"/>
          <c:order val="1"/>
          <c:tx>
            <c:strRef>
              <c:f>'Type 1 damping'!$H$37</c:f>
              <c:strCache>
                <c:ptCount val="1"/>
                <c:pt idx="0">
                  <c:v>Damping payment 2027-28</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3DA6-43DA-8C7B-F7271392B14F}"/>
                </c:ext>
              </c:extLst>
            </c:dLbl>
            <c:dLbl>
              <c:idx val="2"/>
              <c:delete val="1"/>
              <c:extLst>
                <c:ext xmlns:c15="http://schemas.microsoft.com/office/drawing/2012/chart" uri="{CE6537A1-D6FC-4f65-9D91-7224C49458BB}"/>
                <c:ext xmlns:c16="http://schemas.microsoft.com/office/drawing/2014/chart" uri="{C3380CC4-5D6E-409C-BE32-E72D297353CC}">
                  <c16:uniqueId val="{00000002-3DA6-43DA-8C7B-F7271392B14F}"/>
                </c:ext>
              </c:extLst>
            </c:dLbl>
            <c:dLbl>
              <c:idx val="3"/>
              <c:delete val="1"/>
              <c:extLst>
                <c:ext xmlns:c15="http://schemas.microsoft.com/office/drawing/2012/chart" uri="{CE6537A1-D6FC-4f65-9D91-7224C49458BB}"/>
                <c:ext xmlns:c16="http://schemas.microsoft.com/office/drawing/2014/chart" uri="{C3380CC4-5D6E-409C-BE32-E72D297353CC}">
                  <c16:uniqueId val="{00000003-3DA6-43DA-8C7B-F7271392B14F}"/>
                </c:ext>
              </c:extLst>
            </c:dLbl>
            <c:dLbl>
              <c:idx val="4"/>
              <c:delete val="1"/>
              <c:extLst>
                <c:ext xmlns:c15="http://schemas.microsoft.com/office/drawing/2012/chart" uri="{CE6537A1-D6FC-4f65-9D91-7224C49458BB}"/>
                <c:ext xmlns:c16="http://schemas.microsoft.com/office/drawing/2014/chart" uri="{C3380CC4-5D6E-409C-BE32-E72D297353CC}">
                  <c16:uniqueId val="{00000004-3DA6-43DA-8C7B-F7271392B14F}"/>
                </c:ext>
              </c:extLst>
            </c:dLbl>
            <c:dLbl>
              <c:idx val="5"/>
              <c:delete val="1"/>
              <c:extLst>
                <c:ext xmlns:c15="http://schemas.microsoft.com/office/drawing/2012/chart" uri="{CE6537A1-D6FC-4f65-9D91-7224C49458BB}"/>
                <c:ext xmlns:c16="http://schemas.microsoft.com/office/drawing/2014/chart" uri="{C3380CC4-5D6E-409C-BE32-E72D297353CC}">
                  <c16:uniqueId val="{00000005-3DA6-43DA-8C7B-F7271392B14F}"/>
                </c:ext>
              </c:extLst>
            </c:dLbl>
            <c:dLbl>
              <c:idx val="7"/>
              <c:delete val="1"/>
              <c:extLst>
                <c:ext xmlns:c15="http://schemas.microsoft.com/office/drawing/2012/chart" uri="{CE6537A1-D6FC-4f65-9D91-7224C49458BB}"/>
                <c:ext xmlns:c16="http://schemas.microsoft.com/office/drawing/2014/chart" uri="{C3380CC4-5D6E-409C-BE32-E72D297353CC}">
                  <c16:uniqueId val="{00000006-3DA6-43DA-8C7B-F7271392B14F}"/>
                </c:ext>
              </c:extLst>
            </c:dLbl>
            <c:dLbl>
              <c:idx val="8"/>
              <c:delete val="1"/>
              <c:extLst>
                <c:ext xmlns:c15="http://schemas.microsoft.com/office/drawing/2012/chart" uri="{CE6537A1-D6FC-4f65-9D91-7224C49458BB}"/>
                <c:ext xmlns:c16="http://schemas.microsoft.com/office/drawing/2014/chart" uri="{C3380CC4-5D6E-409C-BE32-E72D297353CC}">
                  <c16:uniqueId val="{00000007-3DA6-43DA-8C7B-F7271392B1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damping'!$B$38:$B$48</c:f>
              <c:strCache>
                <c:ptCount val="11"/>
                <c:pt idx="0">
                  <c:v>ILB</c:v>
                </c:pt>
                <c:pt idx="1">
                  <c:v>OLB</c:v>
                </c:pt>
                <c:pt idx="2">
                  <c:v>MD</c:v>
                </c:pt>
                <c:pt idx="3">
                  <c:v>UA</c:v>
                </c:pt>
                <c:pt idx="4">
                  <c:v>UA-CCN</c:v>
                </c:pt>
                <c:pt idx="5">
                  <c:v>SC</c:v>
                </c:pt>
                <c:pt idx="6">
                  <c:v>SD</c:v>
                </c:pt>
                <c:pt idx="7">
                  <c:v>CFA</c:v>
                </c:pt>
                <c:pt idx="8">
                  <c:v>MF</c:v>
                </c:pt>
                <c:pt idx="9">
                  <c:v>GLA</c:v>
                </c:pt>
                <c:pt idx="10">
                  <c:v>ENGLAND</c:v>
                </c:pt>
              </c:strCache>
            </c:strRef>
          </c:cat>
          <c:val>
            <c:numRef>
              <c:f>'Type 1 damping'!$H$38:$H$48</c:f>
              <c:numCache>
                <c:formatCode>#,##0.000</c:formatCode>
                <c:ptCount val="11"/>
                <c:pt idx="0">
                  <c:v>292.35581330566362</c:v>
                </c:pt>
                <c:pt idx="1">
                  <c:v>6.4812041656704764</c:v>
                </c:pt>
                <c:pt idx="2">
                  <c:v>0</c:v>
                </c:pt>
                <c:pt idx="3">
                  <c:v>3.2216380601439392</c:v>
                </c:pt>
                <c:pt idx="4">
                  <c:v>0</c:v>
                </c:pt>
                <c:pt idx="5">
                  <c:v>0</c:v>
                </c:pt>
                <c:pt idx="6">
                  <c:v>70.051185082076742</c:v>
                </c:pt>
                <c:pt idx="7">
                  <c:v>0</c:v>
                </c:pt>
                <c:pt idx="8">
                  <c:v>0</c:v>
                </c:pt>
                <c:pt idx="9">
                  <c:v>184.47704006670665</c:v>
                </c:pt>
                <c:pt idx="10">
                  <c:v>556.5868806802614</c:v>
                </c:pt>
              </c:numCache>
            </c:numRef>
          </c:val>
          <c:extLst>
            <c:ext xmlns:c16="http://schemas.microsoft.com/office/drawing/2014/chart" uri="{C3380CC4-5D6E-409C-BE32-E72D297353CC}">
              <c16:uniqueId val="{00000008-3DA6-43DA-8C7B-F7271392B14F}"/>
            </c:ext>
          </c:extLst>
        </c:ser>
        <c:ser>
          <c:idx val="2"/>
          <c:order val="2"/>
          <c:tx>
            <c:strRef>
              <c:f>'Type 1 damping'!$I$37</c:f>
              <c:strCache>
                <c:ptCount val="1"/>
                <c:pt idx="0">
                  <c:v>Damping payment 2028-29</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3DA6-43DA-8C7B-F7271392B14F}"/>
                </c:ext>
              </c:extLst>
            </c:dLbl>
            <c:dLbl>
              <c:idx val="2"/>
              <c:delete val="1"/>
              <c:extLst>
                <c:ext xmlns:c15="http://schemas.microsoft.com/office/drawing/2012/chart" uri="{CE6537A1-D6FC-4f65-9D91-7224C49458BB}"/>
                <c:ext xmlns:c16="http://schemas.microsoft.com/office/drawing/2014/chart" uri="{C3380CC4-5D6E-409C-BE32-E72D297353CC}">
                  <c16:uniqueId val="{0000000A-3DA6-43DA-8C7B-F7271392B14F}"/>
                </c:ext>
              </c:extLst>
            </c:dLbl>
            <c:dLbl>
              <c:idx val="3"/>
              <c:delete val="1"/>
              <c:extLst>
                <c:ext xmlns:c15="http://schemas.microsoft.com/office/drawing/2012/chart" uri="{CE6537A1-D6FC-4f65-9D91-7224C49458BB}"/>
                <c:ext xmlns:c16="http://schemas.microsoft.com/office/drawing/2014/chart" uri="{C3380CC4-5D6E-409C-BE32-E72D297353CC}">
                  <c16:uniqueId val="{0000000B-3DA6-43DA-8C7B-F7271392B14F}"/>
                </c:ext>
              </c:extLst>
            </c:dLbl>
            <c:dLbl>
              <c:idx val="4"/>
              <c:delete val="1"/>
              <c:extLst>
                <c:ext xmlns:c15="http://schemas.microsoft.com/office/drawing/2012/chart" uri="{CE6537A1-D6FC-4f65-9D91-7224C49458BB}"/>
                <c:ext xmlns:c16="http://schemas.microsoft.com/office/drawing/2014/chart" uri="{C3380CC4-5D6E-409C-BE32-E72D297353CC}">
                  <c16:uniqueId val="{0000000C-3DA6-43DA-8C7B-F7271392B14F}"/>
                </c:ext>
              </c:extLst>
            </c:dLbl>
            <c:dLbl>
              <c:idx val="5"/>
              <c:delete val="1"/>
              <c:extLst>
                <c:ext xmlns:c15="http://schemas.microsoft.com/office/drawing/2012/chart" uri="{CE6537A1-D6FC-4f65-9D91-7224C49458BB}"/>
                <c:ext xmlns:c16="http://schemas.microsoft.com/office/drawing/2014/chart" uri="{C3380CC4-5D6E-409C-BE32-E72D297353CC}">
                  <c16:uniqueId val="{0000000D-3DA6-43DA-8C7B-F7271392B14F}"/>
                </c:ext>
              </c:extLst>
            </c:dLbl>
            <c:dLbl>
              <c:idx val="7"/>
              <c:delete val="1"/>
              <c:extLst>
                <c:ext xmlns:c15="http://schemas.microsoft.com/office/drawing/2012/chart" uri="{CE6537A1-D6FC-4f65-9D91-7224C49458BB}"/>
                <c:ext xmlns:c16="http://schemas.microsoft.com/office/drawing/2014/chart" uri="{C3380CC4-5D6E-409C-BE32-E72D297353CC}">
                  <c16:uniqueId val="{0000000E-3DA6-43DA-8C7B-F7271392B14F}"/>
                </c:ext>
              </c:extLst>
            </c:dLbl>
            <c:dLbl>
              <c:idx val="8"/>
              <c:delete val="1"/>
              <c:extLst>
                <c:ext xmlns:c15="http://schemas.microsoft.com/office/drawing/2012/chart" uri="{CE6537A1-D6FC-4f65-9D91-7224C49458BB}"/>
                <c:ext xmlns:c16="http://schemas.microsoft.com/office/drawing/2014/chart" uri="{C3380CC4-5D6E-409C-BE32-E72D297353CC}">
                  <c16:uniqueId val="{0000000F-3DA6-43DA-8C7B-F7271392B1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damping'!$B$38:$B$48</c:f>
              <c:strCache>
                <c:ptCount val="11"/>
                <c:pt idx="0">
                  <c:v>ILB</c:v>
                </c:pt>
                <c:pt idx="1">
                  <c:v>OLB</c:v>
                </c:pt>
                <c:pt idx="2">
                  <c:v>MD</c:v>
                </c:pt>
                <c:pt idx="3">
                  <c:v>UA</c:v>
                </c:pt>
                <c:pt idx="4">
                  <c:v>UA-CCN</c:v>
                </c:pt>
                <c:pt idx="5">
                  <c:v>SC</c:v>
                </c:pt>
                <c:pt idx="6">
                  <c:v>SD</c:v>
                </c:pt>
                <c:pt idx="7">
                  <c:v>CFA</c:v>
                </c:pt>
                <c:pt idx="8">
                  <c:v>MF</c:v>
                </c:pt>
                <c:pt idx="9">
                  <c:v>GLA</c:v>
                </c:pt>
                <c:pt idx="10">
                  <c:v>ENGLAND</c:v>
                </c:pt>
              </c:strCache>
            </c:strRef>
          </c:cat>
          <c:val>
            <c:numRef>
              <c:f>'Type 1 damping'!$I$38:$I$48</c:f>
              <c:numCache>
                <c:formatCode>#,##0.000</c:formatCode>
                <c:ptCount val="11"/>
                <c:pt idx="0">
                  <c:v>426.54911546964979</c:v>
                </c:pt>
                <c:pt idx="1">
                  <c:v>6.7097424446659204</c:v>
                </c:pt>
                <c:pt idx="2">
                  <c:v>0</c:v>
                </c:pt>
                <c:pt idx="3">
                  <c:v>3.1176568799754079</c:v>
                </c:pt>
                <c:pt idx="4">
                  <c:v>0</c:v>
                </c:pt>
                <c:pt idx="5">
                  <c:v>0</c:v>
                </c:pt>
                <c:pt idx="6">
                  <c:v>103.71928184123468</c:v>
                </c:pt>
                <c:pt idx="7">
                  <c:v>0</c:v>
                </c:pt>
                <c:pt idx="8">
                  <c:v>0</c:v>
                </c:pt>
                <c:pt idx="9">
                  <c:v>286.38410631614533</c:v>
                </c:pt>
                <c:pt idx="10">
                  <c:v>826.47990295167119</c:v>
                </c:pt>
              </c:numCache>
            </c:numRef>
          </c:val>
          <c:extLst>
            <c:ext xmlns:c16="http://schemas.microsoft.com/office/drawing/2014/chart" uri="{C3380CC4-5D6E-409C-BE32-E72D297353CC}">
              <c16:uniqueId val="{00000010-3DA6-43DA-8C7B-F7271392B14F}"/>
            </c:ext>
          </c:extLst>
        </c:ser>
        <c:dLbls>
          <c:showLegendKey val="0"/>
          <c:showVal val="0"/>
          <c:showCatName val="0"/>
          <c:showSerName val="0"/>
          <c:showPercent val="0"/>
          <c:showBubbleSize val="0"/>
        </c:dLbls>
        <c:gapWidth val="150"/>
        <c:overlap val="100"/>
        <c:axId val="1120143327"/>
        <c:axId val="1120149087"/>
      </c:barChart>
      <c:catAx>
        <c:axId val="112014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0149087"/>
        <c:crosses val="autoZero"/>
        <c:auto val="1"/>
        <c:lblAlgn val="ctr"/>
        <c:lblOffset val="100"/>
        <c:noMultiLvlLbl val="0"/>
      </c:catAx>
      <c:valAx>
        <c:axId val="1120149087"/>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014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a:t>Change in total Needs Assessment, 13-14 to 26-27 (%)</a:t>
            </a:r>
          </a:p>
        </c:rich>
      </c:tx>
      <c:overlay val="0"/>
      <c:spPr>
        <a:noFill/>
        <a:ln>
          <a:noFill/>
        </a:ln>
        <a:effectLst/>
      </c:spPr>
    </c:title>
    <c:autoTitleDeleted val="0"/>
    <c:plotArea>
      <c:layout/>
      <c:barChart>
        <c:barDir val="col"/>
        <c:grouping val="clustered"/>
        <c:varyColors val="0"/>
        <c:ser>
          <c:idx val="2"/>
          <c:order val="2"/>
          <c:tx>
            <c:strRef>
              <c:f>'RNF shares'!$AO$358</c:f>
              <c:strCache>
                <c:ptCount val="1"/>
                <c:pt idx="0">
                  <c:v>Change (%)</c:v>
                </c:pt>
              </c:strCache>
            </c:strRef>
          </c:tx>
          <c:spPr>
            <a:solidFill>
              <a:schemeClr val="accent2">
                <a:lumMod val="40000"/>
                <a:lumOff val="60000"/>
              </a:schemeClr>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'RNF shares'!$B$359:$B$365</c:f>
              <c:strCache>
                <c:ptCount val="7"/>
                <c:pt idx="0">
                  <c:v>Inner London</c:v>
                </c:pt>
                <c:pt idx="1">
                  <c:v>Outer London</c:v>
                </c:pt>
                <c:pt idx="2">
                  <c:v>Metropolitan districts</c:v>
                </c:pt>
                <c:pt idx="3">
                  <c:v>Unitary authorities</c:v>
                </c:pt>
                <c:pt idx="4">
                  <c:v>Shire counties</c:v>
                </c:pt>
                <c:pt idx="5">
                  <c:v>Shire districts</c:v>
                </c:pt>
                <c:pt idx="6">
                  <c:v>Fire authorities</c:v>
                </c:pt>
              </c:strCache>
              <c:extLst/>
            </c:strRef>
          </c:cat>
          <c:val>
            <c:numRef>
              <c:f>'RNF shares'!$AO$359:$AO$365</c:f>
              <c:numCache>
                <c:formatCode>0.0%</c:formatCode>
                <c:ptCount val="7"/>
                <c:pt idx="0">
                  <c:v>-0.14426196079120057</c:v>
                </c:pt>
                <c:pt idx="1">
                  <c:v>-3.2595591721569783E-2</c:v>
                </c:pt>
                <c:pt idx="2">
                  <c:v>1.0175894637045158E-2</c:v>
                </c:pt>
                <c:pt idx="3">
                  <c:v>2.3167201525746028E-2</c:v>
                </c:pt>
                <c:pt idx="4">
                  <c:v>0.11005606905997189</c:v>
                </c:pt>
                <c:pt idx="5">
                  <c:v>-0.25331944616811164</c:v>
                </c:pt>
                <c:pt idx="6">
                  <c:v>-0.12773635010535944</c:v>
                </c:pt>
              </c:numCache>
              <c:extLst/>
            </c:numRef>
          </c:val>
          <c:extLst>
            <c:ext xmlns:c16="http://schemas.microsoft.com/office/drawing/2014/chart" uri="{C3380CC4-5D6E-409C-BE32-E72D297353CC}">
              <c16:uniqueId val="{00000000-41C7-4FE7-8661-9ABA6B8758D7}"/>
            </c:ext>
          </c:extLst>
        </c:ser>
        <c:dLbls>
          <c:showLegendKey val="0"/>
          <c:showVal val="0"/>
          <c:showCatName val="0"/>
          <c:showSerName val="0"/>
          <c:showPercent val="0"/>
          <c:showBubbleSize val="0"/>
        </c:dLbls>
        <c:gapWidth val="219"/>
        <c:overlap val="-27"/>
        <c:axId val="1522389583"/>
        <c:axId val="1522386223"/>
        <c:extLst>
          <c:ext xmlns:c15="http://schemas.microsoft.com/office/drawing/2012/chart" uri="{02D57815-91ED-43cb-92C2-25804820EDAC}">
            <c15:filteredBarSeries>
              <c15:ser>
                <c:idx val="0"/>
                <c:order val="0"/>
                <c:tx>
                  <c:strRef>
                    <c:extLst>
                      <c:ext uri="{02D57815-91ED-43cb-92C2-25804820EDAC}">
                        <c15:formulaRef>
                          <c15:sqref>'RNF shares'!$AM$358</c15:sqref>
                        </c15:formulaRef>
                      </c:ext>
                    </c:extLst>
                    <c:strCache>
                      <c:ptCount val="1"/>
                      <c:pt idx="0">
                        <c:v>2013-14 (%)</c:v>
                      </c:pt>
                    </c:strCache>
                  </c:strRef>
                </c:tx>
                <c:spPr>
                  <a:solidFill>
                    <a:schemeClr val="accent1"/>
                  </a:solidFill>
                  <a:ln>
                    <a:noFill/>
                  </a:ln>
                  <a:effectLst/>
                </c:spPr>
                <c:invertIfNegative val="0"/>
                <c:cat>
                  <c:strRef>
                    <c:extLst>
                      <c:ext uri="{02D57815-91ED-43cb-92C2-25804820EDAC}">
                        <c15:formulaRef>
                          <c15:sqref>'RNF shares'!$B$359:$B$365</c15:sqref>
                        </c15:formulaRef>
                      </c:ext>
                    </c:extLst>
                    <c:strCache>
                      <c:ptCount val="7"/>
                      <c:pt idx="0">
                        <c:v>Inner London</c:v>
                      </c:pt>
                      <c:pt idx="1">
                        <c:v>Outer London</c:v>
                      </c:pt>
                      <c:pt idx="2">
                        <c:v>Metropolitan districts</c:v>
                      </c:pt>
                      <c:pt idx="3">
                        <c:v>Unitary authorities</c:v>
                      </c:pt>
                      <c:pt idx="4">
                        <c:v>Shire counties</c:v>
                      </c:pt>
                      <c:pt idx="5">
                        <c:v>Shire districts</c:v>
                      </c:pt>
                      <c:pt idx="6">
                        <c:v>Fire authorities</c:v>
                      </c:pt>
                    </c:strCache>
                  </c:strRef>
                </c:cat>
                <c:val>
                  <c:numRef>
                    <c:extLst>
                      <c:ext uri="{02D57815-91ED-43cb-92C2-25804820EDAC}">
                        <c15:formulaRef>
                          <c15:sqref>'RNF shares'!$AM$359:$AM$365</c15:sqref>
                        </c15:formulaRef>
                      </c:ext>
                    </c:extLst>
                    <c:numCache>
                      <c:formatCode>0.0%</c:formatCode>
                      <c:ptCount val="7"/>
                      <c:pt idx="0">
                        <c:v>7.3872535512880561E-2</c:v>
                      </c:pt>
                      <c:pt idx="1">
                        <c:v>9.710950148632494E-2</c:v>
                      </c:pt>
                      <c:pt idx="2">
                        <c:v>0.22283475285977764</c:v>
                      </c:pt>
                      <c:pt idx="3">
                        <c:v>0.26700494654989804</c:v>
                      </c:pt>
                      <c:pt idx="4">
                        <c:v>0.23980616610748554</c:v>
                      </c:pt>
                      <c:pt idx="5">
                        <c:v>5.5465938871246387E-2</c:v>
                      </c:pt>
                      <c:pt idx="6">
                        <c:v>3.2124164911376429E-2</c:v>
                      </c:pt>
                    </c:numCache>
                  </c:numRef>
                </c:val>
                <c:extLst>
                  <c:ext xmlns:c16="http://schemas.microsoft.com/office/drawing/2014/chart" uri="{C3380CC4-5D6E-409C-BE32-E72D297353CC}">
                    <c16:uniqueId val="{00000001-41C7-4FE7-8661-9ABA6B8758D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'RNF shares'!$AN$358</c15:sqref>
                        </c15:formulaRef>
                      </c:ext>
                    </c:extLst>
                    <c:strCache>
                      <c:ptCount val="1"/>
                      <c:pt idx="0">
                        <c:v>2026-27 (%)</c:v>
                      </c:pt>
                    </c:strCache>
                  </c:strRef>
                </c:tx>
                <c:invertIfNegative val="0"/>
                <c:cat>
                  <c:strRef>
                    <c:extLst xmlns:c15="http://schemas.microsoft.com/office/drawing/2012/chart">
                      <c:ext xmlns:c15="http://schemas.microsoft.com/office/drawing/2012/chart" uri="{02D57815-91ED-43cb-92C2-25804820EDAC}">
                        <c15:formulaRef>
                          <c15:sqref>'RNF shares'!$B$359:$B$365</c15:sqref>
                        </c15:formulaRef>
                      </c:ext>
                    </c:extLst>
                    <c:strCache>
                      <c:ptCount val="7"/>
                      <c:pt idx="0">
                        <c:v>Inner London</c:v>
                      </c:pt>
                      <c:pt idx="1">
                        <c:v>Outer London</c:v>
                      </c:pt>
                      <c:pt idx="2">
                        <c:v>Metropolitan districts</c:v>
                      </c:pt>
                      <c:pt idx="3">
                        <c:v>Unitary authorities</c:v>
                      </c:pt>
                      <c:pt idx="4">
                        <c:v>Shire counties</c:v>
                      </c:pt>
                      <c:pt idx="5">
                        <c:v>Shire districts</c:v>
                      </c:pt>
                      <c:pt idx="6">
                        <c:v>Fire authorities</c:v>
                      </c:pt>
                    </c:strCache>
                  </c:strRef>
                </c:cat>
                <c:val>
                  <c:numRef>
                    <c:extLst xmlns:c15="http://schemas.microsoft.com/office/drawing/2012/chart">
                      <c:ext xmlns:c15="http://schemas.microsoft.com/office/drawing/2012/chart" uri="{02D57815-91ED-43cb-92C2-25804820EDAC}">
                        <c15:formulaRef>
                          <c15:sqref>'RNF shares'!$AN$359:$AN$365</c15:sqref>
                        </c15:formulaRef>
                      </c:ext>
                    </c:extLst>
                    <c:numCache>
                      <c:formatCode>0.0%</c:formatCode>
                      <c:ptCount val="7"/>
                      <c:pt idx="0">
                        <c:v>6.3215538691174814E-2</c:v>
                      </c:pt>
                      <c:pt idx="1">
                        <c:v>9.3944159823591514E-2</c:v>
                      </c:pt>
                      <c:pt idx="2">
                        <c:v>0.22510229582635072</c:v>
                      </c:pt>
                      <c:pt idx="3">
                        <c:v>0.27319070395499057</c:v>
                      </c:pt>
                      <c:pt idx="4">
                        <c:v>0.26619829008561807</c:v>
                      </c:pt>
                      <c:pt idx="5">
                        <c:v>4.1415337955187918E-2</c:v>
                      </c:pt>
                      <c:pt idx="6">
                        <c:v>2.8020741335414545E-2</c:v>
                      </c:pt>
                    </c:numCache>
                  </c:numRef>
                </c:val>
                <c:extLst xmlns:c15="http://schemas.microsoft.com/office/drawing/2012/chart">
                  <c:ext xmlns:c16="http://schemas.microsoft.com/office/drawing/2014/chart" uri="{C3380CC4-5D6E-409C-BE32-E72D297353CC}">
                    <c16:uniqueId val="{00000002-41C7-4FE7-8661-9ABA6B8758D7}"/>
                  </c:ext>
                </c:extLst>
              </c15:ser>
            </c15:filteredBarSeries>
          </c:ext>
        </c:extLst>
      </c:barChart>
      <c:catAx>
        <c:axId val="15223895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522386223"/>
        <c:crosses val="autoZero"/>
        <c:auto val="1"/>
        <c:lblAlgn val="ctr"/>
        <c:lblOffset val="100"/>
        <c:noMultiLvlLbl val="0"/>
      </c:catAx>
      <c:valAx>
        <c:axId val="15223862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522389583"/>
        <c:crosses val="autoZero"/>
        <c:crossBetween val="between"/>
      </c:valAx>
    </c:plotArea>
    <c:plotVisOnly val="1"/>
    <c:dispBlanksAs val="gap"/>
    <c:showDLblsOverMax val="0"/>
    <c:extLst/>
  </c:chart>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Change in overall Needs Assessment, Upper Tier</a:t>
            </a:r>
            <a:r>
              <a:rPr lang="en-GB" baseline="0"/>
              <a:t> only</a:t>
            </a:r>
            <a:r>
              <a:rPr lang="en-GB"/>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7"/>
          <c:order val="0"/>
          <c:tx>
            <c:strRef>
              <c:f>'Chart - Needs UT'!$E$4</c:f>
              <c:strCache>
                <c:ptCount val="1"/>
                <c:pt idx="0">
                  <c:v>Change (%)</c:v>
                </c:pt>
              </c:strCache>
            </c:strRef>
          </c:tx>
          <c:spPr>
            <a:solidFill>
              <a:schemeClr val="accent2">
                <a:lumMod val="60000"/>
              </a:schemeClr>
            </a:solidFill>
            <a:ln>
              <a:noFill/>
            </a:ln>
            <a:effectLst/>
          </c:spPr>
          <c:invertIfNegative val="0"/>
          <c:dLbls>
            <c:dLbl>
              <c:idx val="0"/>
              <c:tx>
                <c:rich>
                  <a:bodyPr/>
                  <a:lstStyle/>
                  <a:p>
                    <a:fld id="{51D64C5F-A47C-4C1F-AFF2-80C3947DDC6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FF9-4C88-A09B-35336F78EA03}"/>
                </c:ext>
              </c:extLst>
            </c:dLbl>
            <c:dLbl>
              <c:idx val="1"/>
              <c:tx>
                <c:rich>
                  <a:bodyPr/>
                  <a:lstStyle/>
                  <a:p>
                    <a:fld id="{AA917A3B-A06D-442B-9821-8C87CECBBD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FF9-4C88-A09B-35336F78EA03}"/>
                </c:ext>
              </c:extLst>
            </c:dLbl>
            <c:dLbl>
              <c:idx val="2"/>
              <c:tx>
                <c:rich>
                  <a:bodyPr/>
                  <a:lstStyle/>
                  <a:p>
                    <a:fld id="{77E2AF00-420E-4185-961D-38BB0E84095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FF9-4C88-A09B-35336F78EA03}"/>
                </c:ext>
              </c:extLst>
            </c:dLbl>
            <c:dLbl>
              <c:idx val="3"/>
              <c:tx>
                <c:rich>
                  <a:bodyPr/>
                  <a:lstStyle/>
                  <a:p>
                    <a:fld id="{B71A82C4-57A6-4E71-9D42-7BB14D47DDA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FF9-4C88-A09B-35336F78EA03}"/>
                </c:ext>
              </c:extLst>
            </c:dLbl>
            <c:dLbl>
              <c:idx val="4"/>
              <c:tx>
                <c:rich>
                  <a:bodyPr/>
                  <a:lstStyle/>
                  <a:p>
                    <a:fld id="{E8D8B6A7-6CA5-48E5-920C-DB5CC00839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FF9-4C88-A09B-35336F78EA03}"/>
                </c:ext>
              </c:extLst>
            </c:dLbl>
            <c:dLbl>
              <c:idx val="5"/>
              <c:tx>
                <c:rich>
                  <a:bodyPr/>
                  <a:lstStyle/>
                  <a:p>
                    <a:fld id="{721705AA-4487-4BFE-B6E2-9FDE123C500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FF9-4C88-A09B-35336F78EA03}"/>
                </c:ext>
              </c:extLst>
            </c:dLbl>
            <c:dLbl>
              <c:idx val="6"/>
              <c:tx>
                <c:rich>
                  <a:bodyPr/>
                  <a:lstStyle/>
                  <a:p>
                    <a:fld id="{B32528B1-6E6F-4D75-B4CB-936FB15B28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FF9-4C88-A09B-35336F78EA03}"/>
                </c:ext>
              </c:extLst>
            </c:dLbl>
            <c:dLbl>
              <c:idx val="7"/>
              <c:tx>
                <c:rich>
                  <a:bodyPr/>
                  <a:lstStyle/>
                  <a:p>
                    <a:fld id="{E4F535C2-1A98-4DEE-B6A5-5171AE099F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FF9-4C88-A09B-35336F78EA03}"/>
                </c:ext>
              </c:extLst>
            </c:dLbl>
            <c:dLbl>
              <c:idx val="8"/>
              <c:tx>
                <c:rich>
                  <a:bodyPr/>
                  <a:lstStyle/>
                  <a:p>
                    <a:fld id="{515C6E15-831E-4D32-BDF4-70B3B91AA0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FF9-4C88-A09B-35336F78EA03}"/>
                </c:ext>
              </c:extLst>
            </c:dLbl>
            <c:dLbl>
              <c:idx val="9"/>
              <c:tx>
                <c:rich>
                  <a:bodyPr/>
                  <a:lstStyle/>
                  <a:p>
                    <a:fld id="{A9F1703A-A58E-4AC3-980B-14F3090FF63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FF9-4C88-A09B-35336F78EA03}"/>
                </c:ext>
              </c:extLst>
            </c:dLbl>
            <c:dLbl>
              <c:idx val="10"/>
              <c:tx>
                <c:rich>
                  <a:bodyPr/>
                  <a:lstStyle/>
                  <a:p>
                    <a:fld id="{B6E075BE-4554-4167-964F-0C7560C2DF5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FF9-4C88-A09B-35336F78EA03}"/>
                </c:ext>
              </c:extLst>
            </c:dLbl>
            <c:dLbl>
              <c:idx val="11"/>
              <c:tx>
                <c:rich>
                  <a:bodyPr/>
                  <a:lstStyle/>
                  <a:p>
                    <a:fld id="{54F672AD-E0CA-42A6-9F69-3D8DEF9FE6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FF9-4C88-A09B-35336F78EA03}"/>
                </c:ext>
              </c:extLst>
            </c:dLbl>
            <c:dLbl>
              <c:idx val="12"/>
              <c:tx>
                <c:rich>
                  <a:bodyPr/>
                  <a:lstStyle/>
                  <a:p>
                    <a:fld id="{4C623E17-7832-4508-8A0F-CE98D826F5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FF9-4C88-A09B-35336F78EA03}"/>
                </c:ext>
              </c:extLst>
            </c:dLbl>
            <c:dLbl>
              <c:idx val="13"/>
              <c:tx>
                <c:rich>
                  <a:bodyPr/>
                  <a:lstStyle/>
                  <a:p>
                    <a:fld id="{755FD1B7-E01D-4625-BD52-0BB8A1A988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FF9-4C88-A09B-35336F78EA03}"/>
                </c:ext>
              </c:extLst>
            </c:dLbl>
            <c:dLbl>
              <c:idx val="14"/>
              <c:tx>
                <c:rich>
                  <a:bodyPr/>
                  <a:lstStyle/>
                  <a:p>
                    <a:fld id="{C102923F-A68F-4049-AD36-D806314BDF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FF9-4C88-A09B-35336F78EA03}"/>
                </c:ext>
              </c:extLst>
            </c:dLbl>
            <c:dLbl>
              <c:idx val="15"/>
              <c:tx>
                <c:rich>
                  <a:bodyPr/>
                  <a:lstStyle/>
                  <a:p>
                    <a:fld id="{5074A48E-121A-4B2C-9182-FF7B97E3E26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FF9-4C88-A09B-35336F78EA03}"/>
                </c:ext>
              </c:extLst>
            </c:dLbl>
            <c:dLbl>
              <c:idx val="16"/>
              <c:tx>
                <c:rich>
                  <a:bodyPr/>
                  <a:lstStyle/>
                  <a:p>
                    <a:fld id="{A64CC53D-B7C7-48B0-85E7-C4B8E370B4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FF9-4C88-A09B-35336F78EA03}"/>
                </c:ext>
              </c:extLst>
            </c:dLbl>
            <c:dLbl>
              <c:idx val="17"/>
              <c:tx>
                <c:rich>
                  <a:bodyPr/>
                  <a:lstStyle/>
                  <a:p>
                    <a:fld id="{81E6AABA-0AF0-48DC-9642-C68292794B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FF9-4C88-A09B-35336F78EA03}"/>
                </c:ext>
              </c:extLst>
            </c:dLbl>
            <c:dLbl>
              <c:idx val="18"/>
              <c:tx>
                <c:rich>
                  <a:bodyPr/>
                  <a:lstStyle/>
                  <a:p>
                    <a:fld id="{BA2E0B92-B482-45D0-B9A2-658C7B74CB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FF9-4C88-A09B-35336F78EA03}"/>
                </c:ext>
              </c:extLst>
            </c:dLbl>
            <c:dLbl>
              <c:idx val="19"/>
              <c:tx>
                <c:rich>
                  <a:bodyPr/>
                  <a:lstStyle/>
                  <a:p>
                    <a:fld id="{8F1185B7-EB2B-4353-AA29-994EFD778A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FF9-4C88-A09B-35336F78EA03}"/>
                </c:ext>
              </c:extLst>
            </c:dLbl>
            <c:dLbl>
              <c:idx val="20"/>
              <c:tx>
                <c:rich>
                  <a:bodyPr/>
                  <a:lstStyle/>
                  <a:p>
                    <a:fld id="{C56BFC70-0801-4968-9299-A204AE9C2B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FF9-4C88-A09B-35336F78EA03}"/>
                </c:ext>
              </c:extLst>
            </c:dLbl>
            <c:dLbl>
              <c:idx val="21"/>
              <c:tx>
                <c:rich>
                  <a:bodyPr/>
                  <a:lstStyle/>
                  <a:p>
                    <a:fld id="{00D50AE4-D4B7-4BB4-ACBF-67EC852F02C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FF9-4C88-A09B-35336F78EA03}"/>
                </c:ext>
              </c:extLst>
            </c:dLbl>
            <c:dLbl>
              <c:idx val="22"/>
              <c:tx>
                <c:rich>
                  <a:bodyPr/>
                  <a:lstStyle/>
                  <a:p>
                    <a:fld id="{FCD16D54-4232-48C2-97AD-381E1046FA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FF9-4C88-A09B-35336F78EA03}"/>
                </c:ext>
              </c:extLst>
            </c:dLbl>
            <c:dLbl>
              <c:idx val="23"/>
              <c:tx>
                <c:rich>
                  <a:bodyPr/>
                  <a:lstStyle/>
                  <a:p>
                    <a:fld id="{3B75A4D9-8647-4284-A49D-130CD126E2C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7FF9-4C88-A09B-35336F78EA03}"/>
                </c:ext>
              </c:extLst>
            </c:dLbl>
            <c:dLbl>
              <c:idx val="24"/>
              <c:tx>
                <c:rich>
                  <a:bodyPr/>
                  <a:lstStyle/>
                  <a:p>
                    <a:fld id="{C596B87F-0CE6-483A-BB6A-032B90360A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7FF9-4C88-A09B-35336F78EA03}"/>
                </c:ext>
              </c:extLst>
            </c:dLbl>
            <c:dLbl>
              <c:idx val="25"/>
              <c:tx>
                <c:rich>
                  <a:bodyPr/>
                  <a:lstStyle/>
                  <a:p>
                    <a:fld id="{7BF4D058-13A9-4C90-AF41-73446C7D3E7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7FF9-4C88-A09B-35336F78EA03}"/>
                </c:ext>
              </c:extLst>
            </c:dLbl>
            <c:dLbl>
              <c:idx val="26"/>
              <c:tx>
                <c:rich>
                  <a:bodyPr/>
                  <a:lstStyle/>
                  <a:p>
                    <a:fld id="{207CE9E9-444E-4DF0-9260-1B2583B944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7FF9-4C88-A09B-35336F78EA03}"/>
                </c:ext>
              </c:extLst>
            </c:dLbl>
            <c:dLbl>
              <c:idx val="27"/>
              <c:tx>
                <c:rich>
                  <a:bodyPr/>
                  <a:lstStyle/>
                  <a:p>
                    <a:fld id="{8A229331-44B6-47E6-9F5E-2C048716529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FF9-4C88-A09B-35336F78EA03}"/>
                </c:ext>
              </c:extLst>
            </c:dLbl>
            <c:dLbl>
              <c:idx val="28"/>
              <c:tx>
                <c:rich>
                  <a:bodyPr/>
                  <a:lstStyle/>
                  <a:p>
                    <a:fld id="{8F6569B3-9B81-4058-BBF2-6ECAC5EB627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FF9-4C88-A09B-35336F78EA03}"/>
                </c:ext>
              </c:extLst>
            </c:dLbl>
            <c:dLbl>
              <c:idx val="29"/>
              <c:tx>
                <c:rich>
                  <a:bodyPr/>
                  <a:lstStyle/>
                  <a:p>
                    <a:fld id="{6558BF77-2D0C-4ECA-B46E-27F31F99FD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7FF9-4C88-A09B-35336F78EA03}"/>
                </c:ext>
              </c:extLst>
            </c:dLbl>
            <c:dLbl>
              <c:idx val="30"/>
              <c:tx>
                <c:rich>
                  <a:bodyPr/>
                  <a:lstStyle/>
                  <a:p>
                    <a:fld id="{17C746D8-D600-4181-80ED-BB2D05D61E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7FF9-4C88-A09B-35336F78EA03}"/>
                </c:ext>
              </c:extLst>
            </c:dLbl>
            <c:dLbl>
              <c:idx val="31"/>
              <c:tx>
                <c:rich>
                  <a:bodyPr/>
                  <a:lstStyle/>
                  <a:p>
                    <a:fld id="{5DF885AA-01B7-4190-80AA-7E91B8E120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7FF9-4C88-A09B-35336F78EA03}"/>
                </c:ext>
              </c:extLst>
            </c:dLbl>
            <c:dLbl>
              <c:idx val="32"/>
              <c:tx>
                <c:rich>
                  <a:bodyPr/>
                  <a:lstStyle/>
                  <a:p>
                    <a:fld id="{84585F15-CF61-4F63-9F75-914E633893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7FF9-4C88-A09B-35336F78EA03}"/>
                </c:ext>
              </c:extLst>
            </c:dLbl>
            <c:dLbl>
              <c:idx val="33"/>
              <c:tx>
                <c:rich>
                  <a:bodyPr/>
                  <a:lstStyle/>
                  <a:p>
                    <a:fld id="{15E987F9-7703-44DB-BFCC-C0953020A7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7FF9-4C88-A09B-35336F78EA03}"/>
                </c:ext>
              </c:extLst>
            </c:dLbl>
            <c:dLbl>
              <c:idx val="34"/>
              <c:tx>
                <c:rich>
                  <a:bodyPr/>
                  <a:lstStyle/>
                  <a:p>
                    <a:fld id="{EEF7E7CD-95C7-4CED-89E7-A2E4E62312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7FF9-4C88-A09B-35336F78EA03}"/>
                </c:ext>
              </c:extLst>
            </c:dLbl>
            <c:dLbl>
              <c:idx val="35"/>
              <c:tx>
                <c:rich>
                  <a:bodyPr/>
                  <a:lstStyle/>
                  <a:p>
                    <a:fld id="{35A6EF43-CCB7-4210-98F6-C1208731A9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7FF9-4C88-A09B-35336F78EA03}"/>
                </c:ext>
              </c:extLst>
            </c:dLbl>
            <c:dLbl>
              <c:idx val="36"/>
              <c:tx>
                <c:rich>
                  <a:bodyPr/>
                  <a:lstStyle/>
                  <a:p>
                    <a:fld id="{09982548-F346-400C-88FB-7089F59DAC4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7FF9-4C88-A09B-35336F78EA03}"/>
                </c:ext>
              </c:extLst>
            </c:dLbl>
            <c:dLbl>
              <c:idx val="37"/>
              <c:tx>
                <c:rich>
                  <a:bodyPr/>
                  <a:lstStyle/>
                  <a:p>
                    <a:fld id="{76D3DF9B-123C-4BE5-822B-3ED1EE1426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7FF9-4C88-A09B-35336F78EA03}"/>
                </c:ext>
              </c:extLst>
            </c:dLbl>
            <c:dLbl>
              <c:idx val="38"/>
              <c:tx>
                <c:rich>
                  <a:bodyPr/>
                  <a:lstStyle/>
                  <a:p>
                    <a:fld id="{47252FA7-0A7C-4F27-9793-033FA84C70B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7FF9-4C88-A09B-35336F78EA03}"/>
                </c:ext>
              </c:extLst>
            </c:dLbl>
            <c:dLbl>
              <c:idx val="39"/>
              <c:tx>
                <c:rich>
                  <a:bodyPr/>
                  <a:lstStyle/>
                  <a:p>
                    <a:fld id="{BB02D622-C29C-4004-B203-D498628EE8F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7FF9-4C88-A09B-35336F78EA03}"/>
                </c:ext>
              </c:extLst>
            </c:dLbl>
            <c:dLbl>
              <c:idx val="40"/>
              <c:tx>
                <c:rich>
                  <a:bodyPr/>
                  <a:lstStyle/>
                  <a:p>
                    <a:fld id="{5DAC0A71-9A13-469F-9AC4-CC6476F2704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7FF9-4C88-A09B-35336F78EA03}"/>
                </c:ext>
              </c:extLst>
            </c:dLbl>
            <c:dLbl>
              <c:idx val="41"/>
              <c:tx>
                <c:rich>
                  <a:bodyPr/>
                  <a:lstStyle/>
                  <a:p>
                    <a:fld id="{BBBCE484-E18D-4D3E-A334-FC41057E64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7FF9-4C88-A09B-35336F78EA03}"/>
                </c:ext>
              </c:extLst>
            </c:dLbl>
            <c:dLbl>
              <c:idx val="42"/>
              <c:tx>
                <c:rich>
                  <a:bodyPr/>
                  <a:lstStyle/>
                  <a:p>
                    <a:fld id="{D0169B19-36AD-4135-921E-A2845E7B812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7FF9-4C88-A09B-35336F78EA03}"/>
                </c:ext>
              </c:extLst>
            </c:dLbl>
            <c:dLbl>
              <c:idx val="43"/>
              <c:tx>
                <c:rich>
                  <a:bodyPr/>
                  <a:lstStyle/>
                  <a:p>
                    <a:fld id="{E79EAB50-ADA2-41DB-8F12-FCC38C336D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7FF9-4C88-A09B-35336F78EA03}"/>
                </c:ext>
              </c:extLst>
            </c:dLbl>
            <c:dLbl>
              <c:idx val="44"/>
              <c:tx>
                <c:rich>
                  <a:bodyPr/>
                  <a:lstStyle/>
                  <a:p>
                    <a:fld id="{AC123D90-636B-42E5-8FB3-B71F273E4C7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7FF9-4C88-A09B-35336F78EA03}"/>
                </c:ext>
              </c:extLst>
            </c:dLbl>
            <c:dLbl>
              <c:idx val="45"/>
              <c:tx>
                <c:rich>
                  <a:bodyPr/>
                  <a:lstStyle/>
                  <a:p>
                    <a:fld id="{38D5371A-A857-4EF0-870E-F4458F16C3F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7FF9-4C88-A09B-35336F78EA03}"/>
                </c:ext>
              </c:extLst>
            </c:dLbl>
            <c:dLbl>
              <c:idx val="46"/>
              <c:tx>
                <c:rich>
                  <a:bodyPr/>
                  <a:lstStyle/>
                  <a:p>
                    <a:fld id="{FC725D36-F19B-4542-AABE-7C9E06AA279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7FF9-4C88-A09B-35336F78EA03}"/>
                </c:ext>
              </c:extLst>
            </c:dLbl>
            <c:dLbl>
              <c:idx val="47"/>
              <c:tx>
                <c:rich>
                  <a:bodyPr/>
                  <a:lstStyle/>
                  <a:p>
                    <a:fld id="{1DB66B87-6DBA-43A7-87BB-0A5837DF2B8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7FF9-4C88-A09B-35336F78EA03}"/>
                </c:ext>
              </c:extLst>
            </c:dLbl>
            <c:dLbl>
              <c:idx val="48"/>
              <c:tx>
                <c:rich>
                  <a:bodyPr/>
                  <a:lstStyle/>
                  <a:p>
                    <a:fld id="{27734BC5-962D-4581-8441-B5CE4A1BFCF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7FF9-4C88-A09B-35336F78EA03}"/>
                </c:ext>
              </c:extLst>
            </c:dLbl>
            <c:dLbl>
              <c:idx val="49"/>
              <c:tx>
                <c:rich>
                  <a:bodyPr/>
                  <a:lstStyle/>
                  <a:p>
                    <a:fld id="{E43515A9-30A4-4C10-8F8D-2C3714A089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7FF9-4C88-A09B-35336F78EA03}"/>
                </c:ext>
              </c:extLst>
            </c:dLbl>
            <c:dLbl>
              <c:idx val="50"/>
              <c:tx>
                <c:rich>
                  <a:bodyPr/>
                  <a:lstStyle/>
                  <a:p>
                    <a:fld id="{AE7DCDF5-24EE-4CA6-9188-AC179D8FE3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7FF9-4C88-A09B-35336F78EA03}"/>
                </c:ext>
              </c:extLst>
            </c:dLbl>
            <c:dLbl>
              <c:idx val="51"/>
              <c:tx>
                <c:rich>
                  <a:bodyPr/>
                  <a:lstStyle/>
                  <a:p>
                    <a:fld id="{0FD5540E-E624-4FD8-A15C-B442B6E23D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7FF9-4C88-A09B-35336F78EA03}"/>
                </c:ext>
              </c:extLst>
            </c:dLbl>
            <c:dLbl>
              <c:idx val="52"/>
              <c:tx>
                <c:rich>
                  <a:bodyPr/>
                  <a:lstStyle/>
                  <a:p>
                    <a:fld id="{4B1BBE05-E985-4318-8EE1-FAC20CF349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7FF9-4C88-A09B-35336F78EA03}"/>
                </c:ext>
              </c:extLst>
            </c:dLbl>
            <c:dLbl>
              <c:idx val="53"/>
              <c:tx>
                <c:rich>
                  <a:bodyPr/>
                  <a:lstStyle/>
                  <a:p>
                    <a:fld id="{D9578FE4-B9A5-4BF1-A4B4-BEC8B40CB3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7FF9-4C88-A09B-35336F78EA03}"/>
                </c:ext>
              </c:extLst>
            </c:dLbl>
            <c:dLbl>
              <c:idx val="54"/>
              <c:tx>
                <c:rich>
                  <a:bodyPr/>
                  <a:lstStyle/>
                  <a:p>
                    <a:fld id="{C7D5281C-83C6-4DEA-AF18-32DDFBA986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7FF9-4C88-A09B-35336F78EA03}"/>
                </c:ext>
              </c:extLst>
            </c:dLbl>
            <c:dLbl>
              <c:idx val="55"/>
              <c:tx>
                <c:rich>
                  <a:bodyPr/>
                  <a:lstStyle/>
                  <a:p>
                    <a:fld id="{3946749A-41D9-4161-AC1F-CBEA72F6800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7FF9-4C88-A09B-35336F78EA03}"/>
                </c:ext>
              </c:extLst>
            </c:dLbl>
            <c:dLbl>
              <c:idx val="56"/>
              <c:tx>
                <c:rich>
                  <a:bodyPr/>
                  <a:lstStyle/>
                  <a:p>
                    <a:fld id="{B378B3DC-403F-4579-B9B6-E0B7C00DC6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7FF9-4C88-A09B-35336F78EA03}"/>
                </c:ext>
              </c:extLst>
            </c:dLbl>
            <c:dLbl>
              <c:idx val="57"/>
              <c:tx>
                <c:rich>
                  <a:bodyPr/>
                  <a:lstStyle/>
                  <a:p>
                    <a:fld id="{E4505B42-C374-4B2A-AFB4-01F22DB466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7FF9-4C88-A09B-35336F78EA03}"/>
                </c:ext>
              </c:extLst>
            </c:dLbl>
            <c:dLbl>
              <c:idx val="58"/>
              <c:tx>
                <c:rich>
                  <a:bodyPr/>
                  <a:lstStyle/>
                  <a:p>
                    <a:fld id="{DD02E1D4-95B9-4DF8-AFED-48BACEB84F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7FF9-4C88-A09B-35336F78EA03}"/>
                </c:ext>
              </c:extLst>
            </c:dLbl>
            <c:dLbl>
              <c:idx val="59"/>
              <c:tx>
                <c:rich>
                  <a:bodyPr/>
                  <a:lstStyle/>
                  <a:p>
                    <a:fld id="{25E6275B-319E-4008-A671-B1D297CF12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7FF9-4C88-A09B-35336F78EA03}"/>
                </c:ext>
              </c:extLst>
            </c:dLbl>
            <c:dLbl>
              <c:idx val="60"/>
              <c:tx>
                <c:rich>
                  <a:bodyPr/>
                  <a:lstStyle/>
                  <a:p>
                    <a:fld id="{C4CB0CEA-7A40-4A12-BA4B-26832D67BE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7FF9-4C88-A09B-35336F78EA03}"/>
                </c:ext>
              </c:extLst>
            </c:dLbl>
            <c:dLbl>
              <c:idx val="61"/>
              <c:tx>
                <c:rich>
                  <a:bodyPr/>
                  <a:lstStyle/>
                  <a:p>
                    <a:fld id="{1B571AD8-CE33-44B1-8A4F-3921330827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7FF9-4C88-A09B-35336F78EA03}"/>
                </c:ext>
              </c:extLst>
            </c:dLbl>
            <c:dLbl>
              <c:idx val="62"/>
              <c:tx>
                <c:rich>
                  <a:bodyPr/>
                  <a:lstStyle/>
                  <a:p>
                    <a:fld id="{AC5236C1-A1F7-4DD9-8E21-2F86EB7E610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7FF9-4C88-A09B-35336F78EA03}"/>
                </c:ext>
              </c:extLst>
            </c:dLbl>
            <c:dLbl>
              <c:idx val="63"/>
              <c:tx>
                <c:rich>
                  <a:bodyPr/>
                  <a:lstStyle/>
                  <a:p>
                    <a:fld id="{8C47C24A-2E6D-4846-A895-8346B52533E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7FF9-4C88-A09B-35336F78EA03}"/>
                </c:ext>
              </c:extLst>
            </c:dLbl>
            <c:dLbl>
              <c:idx val="64"/>
              <c:tx>
                <c:rich>
                  <a:bodyPr/>
                  <a:lstStyle/>
                  <a:p>
                    <a:fld id="{1D75AAE3-9769-4C39-98C7-4D45A91F95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7FF9-4C88-A09B-35336F78EA03}"/>
                </c:ext>
              </c:extLst>
            </c:dLbl>
            <c:dLbl>
              <c:idx val="65"/>
              <c:tx>
                <c:rich>
                  <a:bodyPr/>
                  <a:lstStyle/>
                  <a:p>
                    <a:fld id="{425B879E-6A19-40DD-AB54-A4A7A8B6BA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7FF9-4C88-A09B-35336F78EA03}"/>
                </c:ext>
              </c:extLst>
            </c:dLbl>
            <c:dLbl>
              <c:idx val="66"/>
              <c:tx>
                <c:rich>
                  <a:bodyPr/>
                  <a:lstStyle/>
                  <a:p>
                    <a:fld id="{B22831EE-9764-4DB3-A93A-E26FA1A9A7F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2-7FF9-4C88-A09B-35336F78EA03}"/>
                </c:ext>
              </c:extLst>
            </c:dLbl>
            <c:dLbl>
              <c:idx val="67"/>
              <c:tx>
                <c:rich>
                  <a:bodyPr/>
                  <a:lstStyle/>
                  <a:p>
                    <a:fld id="{89C3CDFE-BDA8-4E35-BFC3-E9DE9A2597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7FF9-4C88-A09B-35336F78EA03}"/>
                </c:ext>
              </c:extLst>
            </c:dLbl>
            <c:dLbl>
              <c:idx val="68"/>
              <c:tx>
                <c:rich>
                  <a:bodyPr/>
                  <a:lstStyle/>
                  <a:p>
                    <a:fld id="{464F05E8-0AE6-4A26-B495-41355C929E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7FF9-4C88-A09B-35336F78EA03}"/>
                </c:ext>
              </c:extLst>
            </c:dLbl>
            <c:dLbl>
              <c:idx val="69"/>
              <c:tx>
                <c:rich>
                  <a:bodyPr/>
                  <a:lstStyle/>
                  <a:p>
                    <a:fld id="{4D27C86B-DF0B-4448-A7B6-FA063D9E05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5-7FF9-4C88-A09B-35336F78EA03}"/>
                </c:ext>
              </c:extLst>
            </c:dLbl>
            <c:dLbl>
              <c:idx val="70"/>
              <c:tx>
                <c:rich>
                  <a:bodyPr/>
                  <a:lstStyle/>
                  <a:p>
                    <a:fld id="{982263B5-85EC-4C00-9FE1-BD2544C933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7FF9-4C88-A09B-35336F78EA03}"/>
                </c:ext>
              </c:extLst>
            </c:dLbl>
            <c:dLbl>
              <c:idx val="71"/>
              <c:tx>
                <c:rich>
                  <a:bodyPr/>
                  <a:lstStyle/>
                  <a:p>
                    <a:fld id="{E620C6BA-C83B-4335-B25F-3DCED0262A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7-7FF9-4C88-A09B-35336F78EA03}"/>
                </c:ext>
              </c:extLst>
            </c:dLbl>
            <c:dLbl>
              <c:idx val="72"/>
              <c:tx>
                <c:rich>
                  <a:bodyPr/>
                  <a:lstStyle/>
                  <a:p>
                    <a:fld id="{51510B1C-565B-4867-A1F5-593B3D73E7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8-7FF9-4C88-A09B-35336F78EA03}"/>
                </c:ext>
              </c:extLst>
            </c:dLbl>
            <c:dLbl>
              <c:idx val="73"/>
              <c:tx>
                <c:rich>
                  <a:bodyPr/>
                  <a:lstStyle/>
                  <a:p>
                    <a:fld id="{91A98155-9A0C-4B6D-997A-2822761617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9-7FF9-4C88-A09B-35336F78EA03}"/>
                </c:ext>
              </c:extLst>
            </c:dLbl>
            <c:dLbl>
              <c:idx val="74"/>
              <c:tx>
                <c:rich>
                  <a:bodyPr/>
                  <a:lstStyle/>
                  <a:p>
                    <a:fld id="{E14BBE36-80DC-4E09-AE79-897615DBD62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A-7FF9-4C88-A09B-35336F78EA03}"/>
                </c:ext>
              </c:extLst>
            </c:dLbl>
            <c:dLbl>
              <c:idx val="75"/>
              <c:tx>
                <c:rich>
                  <a:bodyPr/>
                  <a:lstStyle/>
                  <a:p>
                    <a:fld id="{1C8D3315-A084-4658-AFE3-2B6DA894E17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B-7FF9-4C88-A09B-35336F78EA03}"/>
                </c:ext>
              </c:extLst>
            </c:dLbl>
            <c:dLbl>
              <c:idx val="76"/>
              <c:tx>
                <c:rich>
                  <a:bodyPr/>
                  <a:lstStyle/>
                  <a:p>
                    <a:fld id="{399B038A-4E12-42C9-BFC5-EC833A656B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C-7FF9-4C88-A09B-35336F78EA03}"/>
                </c:ext>
              </c:extLst>
            </c:dLbl>
            <c:dLbl>
              <c:idx val="77"/>
              <c:tx>
                <c:rich>
                  <a:bodyPr/>
                  <a:lstStyle/>
                  <a:p>
                    <a:fld id="{9FD4B4E6-D143-4837-A374-8B9BBE05CF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D-7FF9-4C88-A09B-35336F78EA03}"/>
                </c:ext>
              </c:extLst>
            </c:dLbl>
            <c:dLbl>
              <c:idx val="78"/>
              <c:tx>
                <c:rich>
                  <a:bodyPr/>
                  <a:lstStyle/>
                  <a:p>
                    <a:fld id="{2D0F3C97-5363-40BE-8B84-5D1F51C94AA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E-7FF9-4C88-A09B-35336F78EA03}"/>
                </c:ext>
              </c:extLst>
            </c:dLbl>
            <c:dLbl>
              <c:idx val="79"/>
              <c:tx>
                <c:rich>
                  <a:bodyPr/>
                  <a:lstStyle/>
                  <a:p>
                    <a:fld id="{E991055E-939F-48C1-A0AE-4B612A20BFB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F-7FF9-4C88-A09B-35336F78EA03}"/>
                </c:ext>
              </c:extLst>
            </c:dLbl>
            <c:dLbl>
              <c:idx val="80"/>
              <c:tx>
                <c:rich>
                  <a:bodyPr/>
                  <a:lstStyle/>
                  <a:p>
                    <a:fld id="{AA5EEDF4-4BB0-452F-BFF6-BD7A6AABBA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0-7FF9-4C88-A09B-35336F78EA03}"/>
                </c:ext>
              </c:extLst>
            </c:dLbl>
            <c:dLbl>
              <c:idx val="81"/>
              <c:tx>
                <c:rich>
                  <a:bodyPr/>
                  <a:lstStyle/>
                  <a:p>
                    <a:fld id="{50D789DE-5D6C-466E-A218-631DC6758C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1-7FF9-4C88-A09B-35336F78EA03}"/>
                </c:ext>
              </c:extLst>
            </c:dLbl>
            <c:dLbl>
              <c:idx val="82"/>
              <c:tx>
                <c:rich>
                  <a:bodyPr/>
                  <a:lstStyle/>
                  <a:p>
                    <a:fld id="{DD0EDCC9-681B-45B0-896E-56D2D9411D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2-7FF9-4C88-A09B-35336F78EA03}"/>
                </c:ext>
              </c:extLst>
            </c:dLbl>
            <c:dLbl>
              <c:idx val="83"/>
              <c:tx>
                <c:rich>
                  <a:bodyPr/>
                  <a:lstStyle/>
                  <a:p>
                    <a:fld id="{83F0F2E3-DD2D-47EC-A61E-62B8486A3D9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3-7FF9-4C88-A09B-35336F78EA03}"/>
                </c:ext>
              </c:extLst>
            </c:dLbl>
            <c:dLbl>
              <c:idx val="84"/>
              <c:tx>
                <c:rich>
                  <a:bodyPr/>
                  <a:lstStyle/>
                  <a:p>
                    <a:fld id="{58AA1285-B104-4BBE-A783-3B6162803E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4-7FF9-4C88-A09B-35336F78EA03}"/>
                </c:ext>
              </c:extLst>
            </c:dLbl>
            <c:dLbl>
              <c:idx val="85"/>
              <c:tx>
                <c:rich>
                  <a:bodyPr/>
                  <a:lstStyle/>
                  <a:p>
                    <a:fld id="{7B390697-16A8-4D94-A643-5C1312B138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5-7FF9-4C88-A09B-35336F78EA03}"/>
                </c:ext>
              </c:extLst>
            </c:dLbl>
            <c:dLbl>
              <c:idx val="86"/>
              <c:tx>
                <c:rich>
                  <a:bodyPr/>
                  <a:lstStyle/>
                  <a:p>
                    <a:fld id="{06DB3CDE-2111-45AB-9441-A697C29E55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6-7FF9-4C88-A09B-35336F78EA03}"/>
                </c:ext>
              </c:extLst>
            </c:dLbl>
            <c:dLbl>
              <c:idx val="87"/>
              <c:tx>
                <c:rich>
                  <a:bodyPr/>
                  <a:lstStyle/>
                  <a:p>
                    <a:fld id="{A485AE00-E233-4D40-8F89-2ABA25CCC6B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7-7FF9-4C88-A09B-35336F78EA03}"/>
                </c:ext>
              </c:extLst>
            </c:dLbl>
            <c:dLbl>
              <c:idx val="88"/>
              <c:tx>
                <c:rich>
                  <a:bodyPr/>
                  <a:lstStyle/>
                  <a:p>
                    <a:fld id="{469234CF-2013-4E00-961F-AB1271FFE9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8-7FF9-4C88-A09B-35336F78EA03}"/>
                </c:ext>
              </c:extLst>
            </c:dLbl>
            <c:dLbl>
              <c:idx val="89"/>
              <c:tx>
                <c:rich>
                  <a:bodyPr/>
                  <a:lstStyle/>
                  <a:p>
                    <a:fld id="{77E16F86-B6B3-4395-8BFC-9489595DCE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9-7FF9-4C88-A09B-35336F78EA03}"/>
                </c:ext>
              </c:extLst>
            </c:dLbl>
            <c:dLbl>
              <c:idx val="90"/>
              <c:tx>
                <c:rich>
                  <a:bodyPr/>
                  <a:lstStyle/>
                  <a:p>
                    <a:fld id="{E883ACD0-45F1-4DE3-AEAE-AE38CA9F55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A-7FF9-4C88-A09B-35336F78EA03}"/>
                </c:ext>
              </c:extLst>
            </c:dLbl>
            <c:dLbl>
              <c:idx val="91"/>
              <c:tx>
                <c:rich>
                  <a:bodyPr/>
                  <a:lstStyle/>
                  <a:p>
                    <a:fld id="{A5580AD2-7281-4726-AEA3-13854534F2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B-7FF9-4C88-A09B-35336F78EA03}"/>
                </c:ext>
              </c:extLst>
            </c:dLbl>
            <c:dLbl>
              <c:idx val="92"/>
              <c:tx>
                <c:rich>
                  <a:bodyPr/>
                  <a:lstStyle/>
                  <a:p>
                    <a:fld id="{FFF06CD9-20C7-4CE3-B5B8-B4A935F08A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C-7FF9-4C88-A09B-35336F78EA03}"/>
                </c:ext>
              </c:extLst>
            </c:dLbl>
            <c:dLbl>
              <c:idx val="93"/>
              <c:tx>
                <c:rich>
                  <a:bodyPr/>
                  <a:lstStyle/>
                  <a:p>
                    <a:fld id="{3A1BD9C0-19B3-4D2C-933E-959EA2FB02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D-7FF9-4C88-A09B-35336F78EA03}"/>
                </c:ext>
              </c:extLst>
            </c:dLbl>
            <c:dLbl>
              <c:idx val="94"/>
              <c:tx>
                <c:rich>
                  <a:bodyPr/>
                  <a:lstStyle/>
                  <a:p>
                    <a:fld id="{6175C545-7ECF-4494-8350-8C159E73FE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E-7FF9-4C88-A09B-35336F78EA03}"/>
                </c:ext>
              </c:extLst>
            </c:dLbl>
            <c:dLbl>
              <c:idx val="95"/>
              <c:tx>
                <c:rich>
                  <a:bodyPr/>
                  <a:lstStyle/>
                  <a:p>
                    <a:fld id="{701186F9-CA2F-4B9B-9ACC-DE6291ADBF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F-7FF9-4C88-A09B-35336F78EA03}"/>
                </c:ext>
              </c:extLst>
            </c:dLbl>
            <c:dLbl>
              <c:idx val="96"/>
              <c:tx>
                <c:rich>
                  <a:bodyPr/>
                  <a:lstStyle/>
                  <a:p>
                    <a:fld id="{B483EACC-7204-454A-8594-C3A8320BC07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0-7FF9-4C88-A09B-35336F78EA03}"/>
                </c:ext>
              </c:extLst>
            </c:dLbl>
            <c:dLbl>
              <c:idx val="97"/>
              <c:tx>
                <c:rich>
                  <a:bodyPr/>
                  <a:lstStyle/>
                  <a:p>
                    <a:fld id="{7E87E903-88F5-4D0E-81C5-038F99760E1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1-7FF9-4C88-A09B-35336F78EA03}"/>
                </c:ext>
              </c:extLst>
            </c:dLbl>
            <c:dLbl>
              <c:idx val="98"/>
              <c:tx>
                <c:rich>
                  <a:bodyPr/>
                  <a:lstStyle/>
                  <a:p>
                    <a:fld id="{6741156F-74A6-4137-945B-D26EA0E9AE9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2-7FF9-4C88-A09B-35336F78EA03}"/>
                </c:ext>
              </c:extLst>
            </c:dLbl>
            <c:dLbl>
              <c:idx val="99"/>
              <c:tx>
                <c:rich>
                  <a:bodyPr/>
                  <a:lstStyle/>
                  <a:p>
                    <a:fld id="{FFABEB3A-509D-441F-93CD-D37033870E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3-7FF9-4C88-A09B-35336F78EA03}"/>
                </c:ext>
              </c:extLst>
            </c:dLbl>
            <c:dLbl>
              <c:idx val="100"/>
              <c:tx>
                <c:rich>
                  <a:bodyPr/>
                  <a:lstStyle/>
                  <a:p>
                    <a:fld id="{1EBD9B19-7E3D-4159-B25B-7D0D2085E5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4-7FF9-4C88-A09B-35336F78EA03}"/>
                </c:ext>
              </c:extLst>
            </c:dLbl>
            <c:dLbl>
              <c:idx val="101"/>
              <c:tx>
                <c:rich>
                  <a:bodyPr/>
                  <a:lstStyle/>
                  <a:p>
                    <a:fld id="{EAE48765-162C-44EE-9441-0483FFF1F0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5-7FF9-4C88-A09B-35336F78EA03}"/>
                </c:ext>
              </c:extLst>
            </c:dLbl>
            <c:dLbl>
              <c:idx val="102"/>
              <c:tx>
                <c:rich>
                  <a:bodyPr/>
                  <a:lstStyle/>
                  <a:p>
                    <a:fld id="{AE462DCD-9FDE-4A06-8445-4CFFF267824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6-7FF9-4C88-A09B-35336F78EA03}"/>
                </c:ext>
              </c:extLst>
            </c:dLbl>
            <c:dLbl>
              <c:idx val="103"/>
              <c:tx>
                <c:rich>
                  <a:bodyPr/>
                  <a:lstStyle/>
                  <a:p>
                    <a:fld id="{3E86630F-D224-447C-9860-4478ACA2B7A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7-7FF9-4C88-A09B-35336F78EA03}"/>
                </c:ext>
              </c:extLst>
            </c:dLbl>
            <c:dLbl>
              <c:idx val="104"/>
              <c:tx>
                <c:rich>
                  <a:bodyPr/>
                  <a:lstStyle/>
                  <a:p>
                    <a:fld id="{BA452E68-1AEF-4844-82E2-2DD996CB8E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8-7FF9-4C88-A09B-35336F78EA03}"/>
                </c:ext>
              </c:extLst>
            </c:dLbl>
            <c:dLbl>
              <c:idx val="105"/>
              <c:tx>
                <c:rich>
                  <a:bodyPr/>
                  <a:lstStyle/>
                  <a:p>
                    <a:fld id="{BC5811D1-7369-4BB7-A838-15E93B194B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9-7FF9-4C88-A09B-35336F78EA03}"/>
                </c:ext>
              </c:extLst>
            </c:dLbl>
            <c:dLbl>
              <c:idx val="106"/>
              <c:tx>
                <c:rich>
                  <a:bodyPr/>
                  <a:lstStyle/>
                  <a:p>
                    <a:fld id="{0946287D-22D0-463B-89FF-611126E8104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A-7FF9-4C88-A09B-35336F78EA03}"/>
                </c:ext>
              </c:extLst>
            </c:dLbl>
            <c:dLbl>
              <c:idx val="107"/>
              <c:tx>
                <c:rich>
                  <a:bodyPr/>
                  <a:lstStyle/>
                  <a:p>
                    <a:fld id="{70687E5C-3ED2-49B0-B59D-B0EB0B719E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B-7FF9-4C88-A09B-35336F78EA03}"/>
                </c:ext>
              </c:extLst>
            </c:dLbl>
            <c:dLbl>
              <c:idx val="108"/>
              <c:tx>
                <c:rich>
                  <a:bodyPr/>
                  <a:lstStyle/>
                  <a:p>
                    <a:fld id="{DFACA615-53FB-405C-9818-BF55B47FE3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C-7FF9-4C88-A09B-35336F78EA03}"/>
                </c:ext>
              </c:extLst>
            </c:dLbl>
            <c:dLbl>
              <c:idx val="109"/>
              <c:tx>
                <c:rich>
                  <a:bodyPr/>
                  <a:lstStyle/>
                  <a:p>
                    <a:fld id="{8C231880-9044-49A9-B515-01DAFAA0A4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D-7FF9-4C88-A09B-35336F78EA03}"/>
                </c:ext>
              </c:extLst>
            </c:dLbl>
            <c:dLbl>
              <c:idx val="110"/>
              <c:tx>
                <c:rich>
                  <a:bodyPr/>
                  <a:lstStyle/>
                  <a:p>
                    <a:fld id="{5C497240-C29F-47BF-9504-98BBB065308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E-7FF9-4C88-A09B-35336F78EA03}"/>
                </c:ext>
              </c:extLst>
            </c:dLbl>
            <c:dLbl>
              <c:idx val="111"/>
              <c:tx>
                <c:rich>
                  <a:bodyPr/>
                  <a:lstStyle/>
                  <a:p>
                    <a:fld id="{35B79D06-9D12-403D-A120-E271F7D902A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F-7FF9-4C88-A09B-35336F78EA03}"/>
                </c:ext>
              </c:extLst>
            </c:dLbl>
            <c:dLbl>
              <c:idx val="112"/>
              <c:tx>
                <c:rich>
                  <a:bodyPr/>
                  <a:lstStyle/>
                  <a:p>
                    <a:fld id="{C37ABBCA-87E3-4AAA-B962-C02D4104EB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0-7FF9-4C88-A09B-35336F78EA03}"/>
                </c:ext>
              </c:extLst>
            </c:dLbl>
            <c:dLbl>
              <c:idx val="113"/>
              <c:tx>
                <c:rich>
                  <a:bodyPr/>
                  <a:lstStyle/>
                  <a:p>
                    <a:fld id="{82B1388F-833E-4A49-8407-18846242220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1-7FF9-4C88-A09B-35336F78EA03}"/>
                </c:ext>
              </c:extLst>
            </c:dLbl>
            <c:dLbl>
              <c:idx val="114"/>
              <c:tx>
                <c:rich>
                  <a:bodyPr/>
                  <a:lstStyle/>
                  <a:p>
                    <a:fld id="{7594AD57-1F17-4717-B209-24E51FFCB43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7FF9-4C88-A09B-35336F78EA03}"/>
                </c:ext>
              </c:extLst>
            </c:dLbl>
            <c:dLbl>
              <c:idx val="115"/>
              <c:tx>
                <c:rich>
                  <a:bodyPr/>
                  <a:lstStyle/>
                  <a:p>
                    <a:fld id="{24834AF5-3C66-480B-A79E-1B91DE8E5A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3-7FF9-4C88-A09B-35336F78EA03}"/>
                </c:ext>
              </c:extLst>
            </c:dLbl>
            <c:dLbl>
              <c:idx val="116"/>
              <c:tx>
                <c:rich>
                  <a:bodyPr/>
                  <a:lstStyle/>
                  <a:p>
                    <a:fld id="{12CF0F88-2E30-4718-838F-8513723E06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4-7FF9-4C88-A09B-35336F78EA03}"/>
                </c:ext>
              </c:extLst>
            </c:dLbl>
            <c:dLbl>
              <c:idx val="117"/>
              <c:tx>
                <c:rich>
                  <a:bodyPr/>
                  <a:lstStyle/>
                  <a:p>
                    <a:fld id="{1734E82F-7F45-47D1-9494-14B0D8AC543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5-7FF9-4C88-A09B-35336F78EA03}"/>
                </c:ext>
              </c:extLst>
            </c:dLbl>
            <c:dLbl>
              <c:idx val="118"/>
              <c:tx>
                <c:rich>
                  <a:bodyPr/>
                  <a:lstStyle/>
                  <a:p>
                    <a:fld id="{A7C24DA3-8622-4F18-BA35-31AE2A092A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6-7FF9-4C88-A09B-35336F78EA03}"/>
                </c:ext>
              </c:extLst>
            </c:dLbl>
            <c:dLbl>
              <c:idx val="119"/>
              <c:tx>
                <c:rich>
                  <a:bodyPr/>
                  <a:lstStyle/>
                  <a:p>
                    <a:fld id="{82813118-2F38-4C49-9D23-5AABEB4935C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7-7FF9-4C88-A09B-35336F78EA03}"/>
                </c:ext>
              </c:extLst>
            </c:dLbl>
            <c:dLbl>
              <c:idx val="120"/>
              <c:tx>
                <c:rich>
                  <a:bodyPr/>
                  <a:lstStyle/>
                  <a:p>
                    <a:fld id="{83A1FC2B-EFF1-442A-AB99-C6A1E3F8C8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8-7FF9-4C88-A09B-35336F78EA03}"/>
                </c:ext>
              </c:extLst>
            </c:dLbl>
            <c:dLbl>
              <c:idx val="121"/>
              <c:tx>
                <c:rich>
                  <a:bodyPr/>
                  <a:lstStyle/>
                  <a:p>
                    <a:fld id="{90135BFC-42C8-4CFC-98F9-7134E8F987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9-7FF9-4C88-A09B-35336F78EA03}"/>
                </c:ext>
              </c:extLst>
            </c:dLbl>
            <c:dLbl>
              <c:idx val="122"/>
              <c:tx>
                <c:rich>
                  <a:bodyPr/>
                  <a:lstStyle/>
                  <a:p>
                    <a:fld id="{8D12DE5F-6DA8-4105-B6B6-B33A6B7EE5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A-7FF9-4C88-A09B-35336F78EA03}"/>
                </c:ext>
              </c:extLst>
            </c:dLbl>
            <c:dLbl>
              <c:idx val="123"/>
              <c:tx>
                <c:rich>
                  <a:bodyPr/>
                  <a:lstStyle/>
                  <a:p>
                    <a:fld id="{AAC1ABAC-0F5C-4059-8F37-C2F7197330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B-7FF9-4C88-A09B-35336F78EA03}"/>
                </c:ext>
              </c:extLst>
            </c:dLbl>
            <c:dLbl>
              <c:idx val="124"/>
              <c:tx>
                <c:rich>
                  <a:bodyPr/>
                  <a:lstStyle/>
                  <a:p>
                    <a:fld id="{8D240908-7AD3-4478-BAF7-E7B0FAC1DE5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C-7FF9-4C88-A09B-35336F78EA03}"/>
                </c:ext>
              </c:extLst>
            </c:dLbl>
            <c:dLbl>
              <c:idx val="125"/>
              <c:tx>
                <c:rich>
                  <a:bodyPr/>
                  <a:lstStyle/>
                  <a:p>
                    <a:fld id="{04ED91AC-08DE-4537-B7D5-CED1F4BE0B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D-7FF9-4C88-A09B-35336F78EA03}"/>
                </c:ext>
              </c:extLst>
            </c:dLbl>
            <c:dLbl>
              <c:idx val="126"/>
              <c:tx>
                <c:rich>
                  <a:bodyPr/>
                  <a:lstStyle/>
                  <a:p>
                    <a:fld id="{074F5CBE-374C-4F3D-BCFF-2106683AFE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E-7FF9-4C88-A09B-35336F78EA03}"/>
                </c:ext>
              </c:extLst>
            </c:dLbl>
            <c:dLbl>
              <c:idx val="127"/>
              <c:tx>
                <c:rich>
                  <a:bodyPr/>
                  <a:lstStyle/>
                  <a:p>
                    <a:fld id="{25B4C8B4-E12E-45D7-A81B-83BF571791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F-7FF9-4C88-A09B-35336F78EA03}"/>
                </c:ext>
              </c:extLst>
            </c:dLbl>
            <c:dLbl>
              <c:idx val="128"/>
              <c:tx>
                <c:rich>
                  <a:bodyPr/>
                  <a:lstStyle/>
                  <a:p>
                    <a:fld id="{C1B7EE2E-FA48-4EFE-8EAF-70DB3A3A4FA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0-7FF9-4C88-A09B-35336F78EA03}"/>
                </c:ext>
              </c:extLst>
            </c:dLbl>
            <c:dLbl>
              <c:idx val="129"/>
              <c:tx>
                <c:rich>
                  <a:bodyPr/>
                  <a:lstStyle/>
                  <a:p>
                    <a:fld id="{08DCBE90-63F8-4BB3-A920-1E9B7337261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1-7FF9-4C88-A09B-35336F78EA03}"/>
                </c:ext>
              </c:extLst>
            </c:dLbl>
            <c:dLbl>
              <c:idx val="130"/>
              <c:tx>
                <c:rich>
                  <a:bodyPr/>
                  <a:lstStyle/>
                  <a:p>
                    <a:fld id="{9FFADD62-F98E-402F-B01B-24BDE6FABDB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2-7FF9-4C88-A09B-35336F78EA03}"/>
                </c:ext>
              </c:extLst>
            </c:dLbl>
            <c:dLbl>
              <c:idx val="131"/>
              <c:tx>
                <c:rich>
                  <a:bodyPr/>
                  <a:lstStyle/>
                  <a:p>
                    <a:fld id="{34514CAF-FCCF-496C-BEFE-2A0A052B7F6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3-7FF9-4C88-A09B-35336F78EA03}"/>
                </c:ext>
              </c:extLst>
            </c:dLbl>
            <c:dLbl>
              <c:idx val="132"/>
              <c:tx>
                <c:rich>
                  <a:bodyPr/>
                  <a:lstStyle/>
                  <a:p>
                    <a:fld id="{1E866319-3148-41D7-B1B5-EB4459351E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4-7FF9-4C88-A09B-35336F78EA03}"/>
                </c:ext>
              </c:extLst>
            </c:dLbl>
            <c:dLbl>
              <c:idx val="133"/>
              <c:tx>
                <c:rich>
                  <a:bodyPr/>
                  <a:lstStyle/>
                  <a:p>
                    <a:fld id="{9929E39B-9448-4685-8CC1-1D6D5F3972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5-7FF9-4C88-A09B-35336F78EA03}"/>
                </c:ext>
              </c:extLst>
            </c:dLbl>
            <c:dLbl>
              <c:idx val="134"/>
              <c:tx>
                <c:rich>
                  <a:bodyPr/>
                  <a:lstStyle/>
                  <a:p>
                    <a:fld id="{20B78293-ACC3-4726-9BFE-CE6556DB3C5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6-7FF9-4C88-A09B-35336F78EA03}"/>
                </c:ext>
              </c:extLst>
            </c:dLbl>
            <c:dLbl>
              <c:idx val="135"/>
              <c:tx>
                <c:rich>
                  <a:bodyPr/>
                  <a:lstStyle/>
                  <a:p>
                    <a:fld id="{5B846AEF-D57B-4C51-B0F7-3466BF7363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7-7FF9-4C88-A09B-35336F78EA03}"/>
                </c:ext>
              </c:extLst>
            </c:dLbl>
            <c:dLbl>
              <c:idx val="136"/>
              <c:tx>
                <c:rich>
                  <a:bodyPr/>
                  <a:lstStyle/>
                  <a:p>
                    <a:fld id="{B8DC6674-610F-4409-99AB-3E27CBDA4B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8-7FF9-4C88-A09B-35336F78EA03}"/>
                </c:ext>
              </c:extLst>
            </c:dLbl>
            <c:dLbl>
              <c:idx val="137"/>
              <c:tx>
                <c:rich>
                  <a:bodyPr/>
                  <a:lstStyle/>
                  <a:p>
                    <a:fld id="{3E3C22A7-3316-4226-9125-2C5629BEE1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9-7FF9-4C88-A09B-35336F78EA03}"/>
                </c:ext>
              </c:extLst>
            </c:dLbl>
            <c:dLbl>
              <c:idx val="138"/>
              <c:tx>
                <c:rich>
                  <a:bodyPr/>
                  <a:lstStyle/>
                  <a:p>
                    <a:fld id="{0121D4BB-442F-4ED9-9BD4-B717E28BAE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A-7FF9-4C88-A09B-35336F78EA03}"/>
                </c:ext>
              </c:extLst>
            </c:dLbl>
            <c:dLbl>
              <c:idx val="139"/>
              <c:tx>
                <c:rich>
                  <a:bodyPr/>
                  <a:lstStyle/>
                  <a:p>
                    <a:fld id="{6B9135B7-8FD6-430D-B53A-EA248C549ED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B-7FF9-4C88-A09B-35336F78EA03}"/>
                </c:ext>
              </c:extLst>
            </c:dLbl>
            <c:dLbl>
              <c:idx val="140"/>
              <c:tx>
                <c:rich>
                  <a:bodyPr/>
                  <a:lstStyle/>
                  <a:p>
                    <a:fld id="{57BA504A-8135-4B2D-9B33-B9009357CA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C-7FF9-4C88-A09B-35336F78EA03}"/>
                </c:ext>
              </c:extLst>
            </c:dLbl>
            <c:dLbl>
              <c:idx val="141"/>
              <c:tx>
                <c:rich>
                  <a:bodyPr/>
                  <a:lstStyle/>
                  <a:p>
                    <a:fld id="{85414F6D-AE4A-46E0-8CE1-A1FB690FA7A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D-7FF9-4C88-A09B-35336F78EA03}"/>
                </c:ext>
              </c:extLst>
            </c:dLbl>
            <c:dLbl>
              <c:idx val="142"/>
              <c:tx>
                <c:rich>
                  <a:bodyPr/>
                  <a:lstStyle/>
                  <a:p>
                    <a:fld id="{EC04FAD4-4C29-472D-B11B-2B001E67EE0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E-7FF9-4C88-A09B-35336F78EA03}"/>
                </c:ext>
              </c:extLst>
            </c:dLbl>
            <c:dLbl>
              <c:idx val="143"/>
              <c:tx>
                <c:rich>
                  <a:bodyPr/>
                  <a:lstStyle/>
                  <a:p>
                    <a:fld id="{FC47359C-9F02-4188-90D0-8AB1377E46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F-7FF9-4C88-A09B-35336F78EA03}"/>
                </c:ext>
              </c:extLst>
            </c:dLbl>
            <c:dLbl>
              <c:idx val="144"/>
              <c:tx>
                <c:rich>
                  <a:bodyPr/>
                  <a:lstStyle/>
                  <a:p>
                    <a:fld id="{D108B1E0-FBE9-4D8B-955B-E5C135EBE93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0-7FF9-4C88-A09B-35336F78EA03}"/>
                </c:ext>
              </c:extLst>
            </c:dLbl>
            <c:dLbl>
              <c:idx val="145"/>
              <c:tx>
                <c:rich>
                  <a:bodyPr/>
                  <a:lstStyle/>
                  <a:p>
                    <a:fld id="{AD2CF32D-0666-4D50-AA49-EDCC5CF8D33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1-7FF9-4C88-A09B-35336F78EA03}"/>
                </c:ext>
              </c:extLst>
            </c:dLbl>
            <c:dLbl>
              <c:idx val="146"/>
              <c:tx>
                <c:rich>
                  <a:bodyPr/>
                  <a:lstStyle/>
                  <a:p>
                    <a:fld id="{DEC76A7B-D6F5-463D-B10E-DEE75BC1EBB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2-7FF9-4C88-A09B-35336F78EA03}"/>
                </c:ext>
              </c:extLst>
            </c:dLbl>
            <c:dLbl>
              <c:idx val="147"/>
              <c:tx>
                <c:rich>
                  <a:bodyPr/>
                  <a:lstStyle/>
                  <a:p>
                    <a:fld id="{4062EECB-C1F2-4BA3-9B6D-E51BB06C3C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3-7FF9-4C88-A09B-35336F78EA03}"/>
                </c:ext>
              </c:extLst>
            </c:dLbl>
            <c:dLbl>
              <c:idx val="148"/>
              <c:tx>
                <c:rich>
                  <a:bodyPr/>
                  <a:lstStyle/>
                  <a:p>
                    <a:fld id="{40753775-A3B0-42E4-9EDC-26D37FAB55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4-7FF9-4C88-A09B-35336F78EA03}"/>
                </c:ext>
              </c:extLst>
            </c:dLbl>
            <c:dLbl>
              <c:idx val="149"/>
              <c:tx>
                <c:rich>
                  <a:bodyPr/>
                  <a:lstStyle/>
                  <a:p>
                    <a:fld id="{EC3286BC-CDE2-48B1-8AE0-4DDFDA22AFA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5-7FF9-4C88-A09B-35336F78EA03}"/>
                </c:ext>
              </c:extLst>
            </c:dLbl>
            <c:dLbl>
              <c:idx val="150"/>
              <c:tx>
                <c:rich>
                  <a:bodyPr/>
                  <a:lstStyle/>
                  <a:p>
                    <a:fld id="{A1414C12-1316-423E-9ADB-72686362BD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6-7FF9-4C88-A09B-35336F78EA03}"/>
                </c:ext>
              </c:extLst>
            </c:dLbl>
            <c:dLbl>
              <c:idx val="151"/>
              <c:tx>
                <c:rich>
                  <a:bodyPr/>
                  <a:lstStyle/>
                  <a:p>
                    <a:fld id="{07097696-91C4-4B0E-87C1-393675C5BD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7-7FF9-4C88-A09B-35336F78EA03}"/>
                </c:ext>
              </c:extLst>
            </c:dLbl>
            <c:dLbl>
              <c:idx val="152"/>
              <c:tx>
                <c:rich>
                  <a:bodyPr/>
                  <a:lstStyle/>
                  <a:p>
                    <a:fld id="{9779C801-0F52-49EF-A720-47F15DE332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8-7FF9-4C88-A09B-35336F78EA03}"/>
                </c:ext>
              </c:extLst>
            </c:dLbl>
            <c:dLbl>
              <c:idx val="153"/>
              <c:tx>
                <c:rich>
                  <a:bodyPr/>
                  <a:lstStyle/>
                  <a:p>
                    <a:fld id="{C1B7ED87-ECDB-4D94-B345-435CF9599D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9-7FF9-4C88-A09B-35336F78EA03}"/>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UT'!$E$5:$E$158</c:f>
              <c:numCache>
                <c:formatCode>0.00%</c:formatCode>
                <c:ptCount val="154"/>
                <c:pt idx="0">
                  <c:v>0.18133559566329227</c:v>
                </c:pt>
                <c:pt idx="1">
                  <c:v>0.17143467720312633</c:v>
                </c:pt>
                <c:pt idx="2">
                  <c:v>0.15954400973875682</c:v>
                </c:pt>
                <c:pt idx="3">
                  <c:v>0.1583131156197779</c:v>
                </c:pt>
                <c:pt idx="4">
                  <c:v>0.14434454141087305</c:v>
                </c:pt>
                <c:pt idx="5">
                  <c:v>0.14312507494543758</c:v>
                </c:pt>
                <c:pt idx="6">
                  <c:v>0.13660399340584672</c:v>
                </c:pt>
                <c:pt idx="7">
                  <c:v>0.13587044887117639</c:v>
                </c:pt>
                <c:pt idx="8">
                  <c:v>0.13134635928528726</c:v>
                </c:pt>
                <c:pt idx="9">
                  <c:v>0.1308083189317919</c:v>
                </c:pt>
                <c:pt idx="10">
                  <c:v>0.12999575335016766</c:v>
                </c:pt>
                <c:pt idx="11">
                  <c:v>0.1279933185969977</c:v>
                </c:pt>
                <c:pt idx="12">
                  <c:v>0.12477758674794903</c:v>
                </c:pt>
                <c:pt idx="13">
                  <c:v>0.12223151024507595</c:v>
                </c:pt>
                <c:pt idx="14">
                  <c:v>0.12068729544756329</c:v>
                </c:pt>
                <c:pt idx="15">
                  <c:v>0.1130373863955707</c:v>
                </c:pt>
                <c:pt idx="16">
                  <c:v>0.11266823927514835</c:v>
                </c:pt>
                <c:pt idx="17">
                  <c:v>0.11179133731975233</c:v>
                </c:pt>
                <c:pt idx="18">
                  <c:v>0.11155108893847476</c:v>
                </c:pt>
                <c:pt idx="19">
                  <c:v>0.10589344931447942</c:v>
                </c:pt>
                <c:pt idx="20">
                  <c:v>0.10570091599270914</c:v>
                </c:pt>
                <c:pt idx="21">
                  <c:v>0.10136201382251531</c:v>
                </c:pt>
                <c:pt idx="22">
                  <c:v>0.10120208054910318</c:v>
                </c:pt>
                <c:pt idx="23">
                  <c:v>0.10038729870081298</c:v>
                </c:pt>
                <c:pt idx="24">
                  <c:v>9.9265828563549929E-2</c:v>
                </c:pt>
                <c:pt idx="25">
                  <c:v>9.8071658975777076E-2</c:v>
                </c:pt>
                <c:pt idx="26">
                  <c:v>9.7547087860371695E-2</c:v>
                </c:pt>
                <c:pt idx="27">
                  <c:v>9.7401194814479952E-2</c:v>
                </c:pt>
                <c:pt idx="28">
                  <c:v>9.4909073141262734E-2</c:v>
                </c:pt>
                <c:pt idx="29">
                  <c:v>9.400832341107046E-2</c:v>
                </c:pt>
                <c:pt idx="30">
                  <c:v>9.3820951868797131E-2</c:v>
                </c:pt>
                <c:pt idx="31">
                  <c:v>9.2506886639150743E-2</c:v>
                </c:pt>
                <c:pt idx="32">
                  <c:v>9.0935956905613402E-2</c:v>
                </c:pt>
                <c:pt idx="33">
                  <c:v>8.8875677720194668E-2</c:v>
                </c:pt>
                <c:pt idx="34">
                  <c:v>8.2560897777581355E-2</c:v>
                </c:pt>
                <c:pt idx="35">
                  <c:v>7.4098809051402537E-2</c:v>
                </c:pt>
                <c:pt idx="36">
                  <c:v>7.2360450120150022E-2</c:v>
                </c:pt>
                <c:pt idx="37">
                  <c:v>7.0718720177458616E-2</c:v>
                </c:pt>
                <c:pt idx="38">
                  <c:v>6.928654870535822E-2</c:v>
                </c:pt>
                <c:pt idx="39">
                  <c:v>6.8957560614931968E-2</c:v>
                </c:pt>
                <c:pt idx="40">
                  <c:v>6.80095242512464E-2</c:v>
                </c:pt>
                <c:pt idx="41">
                  <c:v>6.388670701668353E-2</c:v>
                </c:pt>
                <c:pt idx="42">
                  <c:v>6.3673775196106508E-2</c:v>
                </c:pt>
                <c:pt idx="43">
                  <c:v>6.1200130179645873E-2</c:v>
                </c:pt>
                <c:pt idx="44">
                  <c:v>5.8496417952643487E-2</c:v>
                </c:pt>
                <c:pt idx="45">
                  <c:v>5.6058442378544404E-2</c:v>
                </c:pt>
                <c:pt idx="46">
                  <c:v>5.5934420532020246E-2</c:v>
                </c:pt>
                <c:pt idx="47">
                  <c:v>5.4224261068896995E-2</c:v>
                </c:pt>
                <c:pt idx="48">
                  <c:v>5.3603786478062299E-2</c:v>
                </c:pt>
                <c:pt idx="49">
                  <c:v>5.3113018398235567E-2</c:v>
                </c:pt>
                <c:pt idx="50">
                  <c:v>4.9864845918294209E-2</c:v>
                </c:pt>
                <c:pt idx="51">
                  <c:v>4.8378076875388309E-2</c:v>
                </c:pt>
                <c:pt idx="52">
                  <c:v>4.8176454392141022E-2</c:v>
                </c:pt>
                <c:pt idx="53">
                  <c:v>4.6302945721367506E-2</c:v>
                </c:pt>
                <c:pt idx="54">
                  <c:v>4.482161538739482E-2</c:v>
                </c:pt>
                <c:pt idx="55">
                  <c:v>4.3014613582267991E-2</c:v>
                </c:pt>
                <c:pt idx="56">
                  <c:v>4.2351760787352033E-2</c:v>
                </c:pt>
                <c:pt idx="57">
                  <c:v>4.1742269390468101E-2</c:v>
                </c:pt>
                <c:pt idx="58">
                  <c:v>4.1495923006478197E-2</c:v>
                </c:pt>
                <c:pt idx="59">
                  <c:v>3.7254410251133185E-2</c:v>
                </c:pt>
                <c:pt idx="60">
                  <c:v>3.6005323926471711E-2</c:v>
                </c:pt>
                <c:pt idx="61">
                  <c:v>3.3614319975174389E-2</c:v>
                </c:pt>
                <c:pt idx="62">
                  <c:v>3.2149766831323756E-2</c:v>
                </c:pt>
                <c:pt idx="63">
                  <c:v>3.0998783927856044E-2</c:v>
                </c:pt>
                <c:pt idx="64">
                  <c:v>2.9720965515850573E-2</c:v>
                </c:pt>
                <c:pt idx="65">
                  <c:v>2.8937320802082889E-2</c:v>
                </c:pt>
                <c:pt idx="66">
                  <c:v>2.8206741808460167E-2</c:v>
                </c:pt>
                <c:pt idx="67">
                  <c:v>2.5558489304416288E-2</c:v>
                </c:pt>
                <c:pt idx="68">
                  <c:v>2.4919622440969347E-2</c:v>
                </c:pt>
                <c:pt idx="69">
                  <c:v>2.4843454805604015E-2</c:v>
                </c:pt>
                <c:pt idx="70">
                  <c:v>1.5236645189384834E-2</c:v>
                </c:pt>
                <c:pt idx="71">
                  <c:v>1.5100103088741434E-2</c:v>
                </c:pt>
                <c:pt idx="72">
                  <c:v>1.4777149984758875E-2</c:v>
                </c:pt>
                <c:pt idx="73">
                  <c:v>1.4705584537508587E-2</c:v>
                </c:pt>
                <c:pt idx="74">
                  <c:v>1.4391091196746864E-2</c:v>
                </c:pt>
                <c:pt idx="75">
                  <c:v>1.3133066839089436E-2</c:v>
                </c:pt>
                <c:pt idx="76">
                  <c:v>1.2917465858380828E-2</c:v>
                </c:pt>
                <c:pt idx="77">
                  <c:v>1.2440322806116288E-2</c:v>
                </c:pt>
                <c:pt idx="78">
                  <c:v>6.406496858447408E-3</c:v>
                </c:pt>
                <c:pt idx="79">
                  <c:v>5.7001819154465228E-3</c:v>
                </c:pt>
                <c:pt idx="80">
                  <c:v>5.4846650112452267E-3</c:v>
                </c:pt>
                <c:pt idx="81">
                  <c:v>4.9636233512286854E-3</c:v>
                </c:pt>
                <c:pt idx="82">
                  <c:v>3.4698124847829526E-3</c:v>
                </c:pt>
                <c:pt idx="83">
                  <c:v>3.3978828065728273E-3</c:v>
                </c:pt>
                <c:pt idx="84">
                  <c:v>3.2034110211320854E-3</c:v>
                </c:pt>
                <c:pt idx="85">
                  <c:v>2.8628307294737976E-3</c:v>
                </c:pt>
                <c:pt idx="86">
                  <c:v>-2.5981003638526623E-3</c:v>
                </c:pt>
                <c:pt idx="87">
                  <c:v>-4.4905368982902649E-3</c:v>
                </c:pt>
                <c:pt idx="88">
                  <c:v>-5.0663002301583049E-3</c:v>
                </c:pt>
                <c:pt idx="89">
                  <c:v>-5.8854827897363293E-3</c:v>
                </c:pt>
                <c:pt idx="90">
                  <c:v>-7.0649561443938413E-3</c:v>
                </c:pt>
                <c:pt idx="91">
                  <c:v>-8.4643823142563912E-3</c:v>
                </c:pt>
                <c:pt idx="92">
                  <c:v>-8.5393167502064715E-3</c:v>
                </c:pt>
                <c:pt idx="93">
                  <c:v>-1.0531573919787318E-2</c:v>
                </c:pt>
                <c:pt idx="94">
                  <c:v>-1.1122092157040409E-2</c:v>
                </c:pt>
                <c:pt idx="95">
                  <c:v>-1.3384785104431085E-2</c:v>
                </c:pt>
                <c:pt idx="96">
                  <c:v>-1.5347275527685889E-2</c:v>
                </c:pt>
                <c:pt idx="97">
                  <c:v>-1.6313770723399457E-2</c:v>
                </c:pt>
                <c:pt idx="98">
                  <c:v>-1.6341482487273851E-2</c:v>
                </c:pt>
                <c:pt idx="99">
                  <c:v>-1.7295459620786824E-2</c:v>
                </c:pt>
                <c:pt idx="100">
                  <c:v>-1.7514514822670857E-2</c:v>
                </c:pt>
                <c:pt idx="101">
                  <c:v>-2.0479461014607847E-2</c:v>
                </c:pt>
                <c:pt idx="102">
                  <c:v>-2.0770371800285958E-2</c:v>
                </c:pt>
                <c:pt idx="103">
                  <c:v>-2.2682934529178467E-2</c:v>
                </c:pt>
                <c:pt idx="104">
                  <c:v>-2.291647822737497E-2</c:v>
                </c:pt>
                <c:pt idx="105">
                  <c:v>-2.5102486374893207E-2</c:v>
                </c:pt>
                <c:pt idx="106">
                  <c:v>-2.6818343537405864E-2</c:v>
                </c:pt>
                <c:pt idx="107">
                  <c:v>-2.6888035707046454E-2</c:v>
                </c:pt>
                <c:pt idx="108">
                  <c:v>-2.7737436621929734E-2</c:v>
                </c:pt>
                <c:pt idx="109">
                  <c:v>0</c:v>
                </c:pt>
                <c:pt idx="110">
                  <c:v>-2.9920142500905023E-2</c:v>
                </c:pt>
                <c:pt idx="111">
                  <c:v>-3.1050794390342751E-2</c:v>
                </c:pt>
                <c:pt idx="112">
                  <c:v>-3.1942378132910787E-2</c:v>
                </c:pt>
                <c:pt idx="113">
                  <c:v>-3.4971275452793882E-2</c:v>
                </c:pt>
                <c:pt idx="114">
                  <c:v>-3.6091869238972452E-2</c:v>
                </c:pt>
                <c:pt idx="115">
                  <c:v>-3.7278817506676276E-2</c:v>
                </c:pt>
                <c:pt idx="116">
                  <c:v>-3.7286262094916589E-2</c:v>
                </c:pt>
                <c:pt idx="117">
                  <c:v>-3.7643502186488043E-2</c:v>
                </c:pt>
                <c:pt idx="118">
                  <c:v>-4.0576795312832203E-2</c:v>
                </c:pt>
                <c:pt idx="119">
                  <c:v>-4.4328092391055285E-2</c:v>
                </c:pt>
                <c:pt idx="120">
                  <c:v>-4.5954551657882203E-2</c:v>
                </c:pt>
                <c:pt idx="121">
                  <c:v>-5.1142589705091557E-2</c:v>
                </c:pt>
                <c:pt idx="122">
                  <c:v>-5.2987404240148805E-2</c:v>
                </c:pt>
                <c:pt idx="123">
                  <c:v>-5.9700503624720347E-2</c:v>
                </c:pt>
                <c:pt idx="124">
                  <c:v>-5.9719110076293713E-2</c:v>
                </c:pt>
                <c:pt idx="125">
                  <c:v>-6.260012248798219E-2</c:v>
                </c:pt>
                <c:pt idx="126">
                  <c:v>-6.2626095749007349E-2</c:v>
                </c:pt>
                <c:pt idx="127">
                  <c:v>-6.4715094214315982E-2</c:v>
                </c:pt>
                <c:pt idx="128">
                  <c:v>-7.2126909139971329E-2</c:v>
                </c:pt>
                <c:pt idx="129">
                  <c:v>-7.5729494250202478E-2</c:v>
                </c:pt>
                <c:pt idx="130">
                  <c:v>-9.0387122483159388E-2</c:v>
                </c:pt>
                <c:pt idx="131">
                  <c:v>-9.3270426530351336E-2</c:v>
                </c:pt>
                <c:pt idx="132">
                  <c:v>-9.6302128920440433E-2</c:v>
                </c:pt>
                <c:pt idx="133">
                  <c:v>-0.10071507933295398</c:v>
                </c:pt>
                <c:pt idx="134">
                  <c:v>-0.10458113976542538</c:v>
                </c:pt>
                <c:pt idx="135">
                  <c:v>-0.10721257082161206</c:v>
                </c:pt>
                <c:pt idx="136">
                  <c:v>-0.11157763960036959</c:v>
                </c:pt>
                <c:pt idx="137">
                  <c:v>-0.11321945465789529</c:v>
                </c:pt>
                <c:pt idx="138">
                  <c:v>-0.11363780251932409</c:v>
                </c:pt>
                <c:pt idx="139">
                  <c:v>-0.11962191038820147</c:v>
                </c:pt>
                <c:pt idx="140">
                  <c:v>-0.12047549022268167</c:v>
                </c:pt>
                <c:pt idx="141">
                  <c:v>-0.13102244297409493</c:v>
                </c:pt>
                <c:pt idx="142">
                  <c:v>-0.13582641336357171</c:v>
                </c:pt>
                <c:pt idx="143">
                  <c:v>-0.14486664002932348</c:v>
                </c:pt>
                <c:pt idx="144">
                  <c:v>-0.14524165836776448</c:v>
                </c:pt>
                <c:pt idx="145">
                  <c:v>-0.14611218593687736</c:v>
                </c:pt>
                <c:pt idx="146">
                  <c:v>-0.15368133178306786</c:v>
                </c:pt>
                <c:pt idx="147">
                  <c:v>-0.16841844902809366</c:v>
                </c:pt>
                <c:pt idx="148">
                  <c:v>-0.17673878187809211</c:v>
                </c:pt>
                <c:pt idx="149">
                  <c:v>-0.18470492046502707</c:v>
                </c:pt>
                <c:pt idx="150">
                  <c:v>-0.19716076857976184</c:v>
                </c:pt>
                <c:pt idx="151">
                  <c:v>-0.22952288935403775</c:v>
                </c:pt>
                <c:pt idx="152">
                  <c:v>-0.3267333378210715</c:v>
                </c:pt>
                <c:pt idx="153">
                  <c:v>-0.11144632387466125</c:v>
                </c:pt>
              </c:numCache>
            </c:numRef>
          </c:val>
          <c:extLst>
            <c:ext xmlns:c15="http://schemas.microsoft.com/office/drawing/2012/chart" uri="{02D57815-91ED-43cb-92C2-25804820EDAC}">
              <c15:datalabelsRange>
                <c15:f>'Chart - Needs UT'!$D$5:$D$158</c15:f>
                <c15:dlblRangeCache>
                  <c:ptCount val="154"/>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15:dlblRangeCache>
              </c15:datalabelsRange>
            </c:ext>
            <c:ext xmlns:c16="http://schemas.microsoft.com/office/drawing/2014/chart" uri="{C3380CC4-5D6E-409C-BE32-E72D297353CC}">
              <c16:uniqueId val="{0000009A-7FF9-4C88-A09B-35336F78EA03}"/>
            </c:ext>
          </c:extLst>
        </c:ser>
        <c:ser>
          <c:idx val="0"/>
          <c:order val="1"/>
          <c:tx>
            <c:strRef>
              <c:f>'Chart - Needs UT'!$F$4</c:f>
              <c:strCache>
                <c:ptCount val="1"/>
                <c:pt idx="0">
                  <c:v>ILB</c:v>
                </c:pt>
              </c:strCache>
            </c:strRef>
          </c:tx>
          <c:spPr>
            <a:solidFill>
              <a:srgbClr val="FF0000"/>
            </a:solidFill>
            <a:ln>
              <a:noFill/>
            </a:ln>
            <a:effectLst/>
          </c:spPr>
          <c:invertIfNegative val="0"/>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UT'!$F$5:$F$158</c:f>
              <c:numCache>
                <c:formatCode>General</c:formatCode>
                <c:ptCount val="154"/>
                <c:pt idx="117" formatCode="0.00%">
                  <c:v>-3.7643502186488043E-2</c:v>
                </c:pt>
                <c:pt idx="131" formatCode="0.00%">
                  <c:v>-9.3270426530351336E-2</c:v>
                </c:pt>
                <c:pt idx="139" formatCode="0.00%">
                  <c:v>-0.11962191038820147</c:v>
                </c:pt>
                <c:pt idx="141" formatCode="0.00%">
                  <c:v>-0.13102244297409493</c:v>
                </c:pt>
                <c:pt idx="143" formatCode="0.00%">
                  <c:v>-0.14486664002932348</c:v>
                </c:pt>
                <c:pt idx="144" formatCode="0.00%">
                  <c:v>-0.14524165836776448</c:v>
                </c:pt>
                <c:pt idx="145" formatCode="0.00%">
                  <c:v>-0.14611218593687736</c:v>
                </c:pt>
                <c:pt idx="146" formatCode="0.00%">
                  <c:v>-0.15368133178306786</c:v>
                </c:pt>
                <c:pt idx="147" formatCode="0.00%">
                  <c:v>-0.16841844902809366</c:v>
                </c:pt>
                <c:pt idx="148" formatCode="0.00%">
                  <c:v>-0.17673878187809211</c:v>
                </c:pt>
                <c:pt idx="150" formatCode="0.00%">
                  <c:v>-0.19716076857976184</c:v>
                </c:pt>
                <c:pt idx="151" formatCode="0.00%">
                  <c:v>-0.22952288935403775</c:v>
                </c:pt>
                <c:pt idx="152" formatCode="0.00%">
                  <c:v>-0.3267333378210715</c:v>
                </c:pt>
              </c:numCache>
            </c:numRef>
          </c:val>
          <c:extLst>
            <c:ext xmlns:c16="http://schemas.microsoft.com/office/drawing/2014/chart" uri="{C3380CC4-5D6E-409C-BE32-E72D297353CC}">
              <c16:uniqueId val="{0000009B-7FF9-4C88-A09B-35336F78EA03}"/>
            </c:ext>
          </c:extLst>
        </c:ser>
        <c:ser>
          <c:idx val="1"/>
          <c:order val="2"/>
          <c:tx>
            <c:strRef>
              <c:f>'Chart - Needs UT'!$G$4</c:f>
              <c:strCache>
                <c:ptCount val="1"/>
                <c:pt idx="0">
                  <c:v>OLB</c:v>
                </c:pt>
              </c:strCache>
            </c:strRef>
          </c:tx>
          <c:spPr>
            <a:solidFill>
              <a:srgbClr val="FFC000"/>
            </a:solidFill>
            <a:ln>
              <a:noFill/>
            </a:ln>
            <a:effectLst/>
          </c:spPr>
          <c:invertIfNegative val="0"/>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UT'!$G$5:$G$158</c:f>
              <c:numCache>
                <c:formatCode>General</c:formatCode>
                <c:ptCount val="154"/>
                <c:pt idx="14" formatCode="0.00%">
                  <c:v>0.12068729544756329</c:v>
                </c:pt>
                <c:pt idx="15" formatCode="0.00%">
                  <c:v>0.1130373863955707</c:v>
                </c:pt>
                <c:pt idx="41" formatCode="0.00%">
                  <c:v>6.388670701668353E-2</c:v>
                </c:pt>
                <c:pt idx="51" formatCode="0.00%">
                  <c:v>4.8378076875388309E-2</c:v>
                </c:pt>
                <c:pt idx="67" formatCode="0.00%">
                  <c:v>2.5558489304416288E-2</c:v>
                </c:pt>
                <c:pt idx="76" formatCode="0.00%">
                  <c:v>1.2917465858380828E-2</c:v>
                </c:pt>
                <c:pt idx="91" formatCode="0.00%">
                  <c:v>-8.4643823142563912E-3</c:v>
                </c:pt>
                <c:pt idx="94" formatCode="0.00%">
                  <c:v>-1.1122092157040409E-2</c:v>
                </c:pt>
                <c:pt idx="98" formatCode="0.00%">
                  <c:v>-1.6341482487273851E-2</c:v>
                </c:pt>
                <c:pt idx="110" formatCode="0.00%">
                  <c:v>-2.9920142500905023E-2</c:v>
                </c:pt>
                <c:pt idx="111" formatCode="0.00%">
                  <c:v>-3.1050794390342751E-2</c:v>
                </c:pt>
                <c:pt idx="112" formatCode="0.00%">
                  <c:v>-3.1942378132910787E-2</c:v>
                </c:pt>
                <c:pt idx="122" formatCode="0.00%">
                  <c:v>-5.2987404240148805E-2</c:v>
                </c:pt>
                <c:pt idx="124" formatCode="0.00%">
                  <c:v>-5.9719110076293713E-2</c:v>
                </c:pt>
                <c:pt idx="132" formatCode="0.00%">
                  <c:v>-9.6302128920440433E-2</c:v>
                </c:pt>
                <c:pt idx="133" formatCode="0.00%">
                  <c:v>-0.10071507933295398</c:v>
                </c:pt>
                <c:pt idx="135" formatCode="0.00%">
                  <c:v>-0.10721257082161206</c:v>
                </c:pt>
                <c:pt idx="138" formatCode="0.00%">
                  <c:v>-0.11363780251932409</c:v>
                </c:pt>
                <c:pt idx="142" formatCode="0.00%">
                  <c:v>-0.13582641336357171</c:v>
                </c:pt>
                <c:pt idx="149" formatCode="0.00%">
                  <c:v>-0.18470492046502707</c:v>
                </c:pt>
              </c:numCache>
            </c:numRef>
          </c:val>
          <c:extLst>
            <c:ext xmlns:c16="http://schemas.microsoft.com/office/drawing/2014/chart" uri="{C3380CC4-5D6E-409C-BE32-E72D297353CC}">
              <c16:uniqueId val="{0000009C-7FF9-4C88-A09B-35336F78EA03}"/>
            </c:ext>
          </c:extLst>
        </c:ser>
        <c:ser>
          <c:idx val="2"/>
          <c:order val="3"/>
          <c:tx>
            <c:strRef>
              <c:f>'Chart - Needs UT'!$H$4</c:f>
              <c:strCache>
                <c:ptCount val="1"/>
                <c:pt idx="0">
                  <c:v>MD</c:v>
                </c:pt>
              </c:strCache>
            </c:strRef>
          </c:tx>
          <c:spPr>
            <a:solidFill>
              <a:schemeClr val="accent1">
                <a:lumMod val="60000"/>
                <a:lumOff val="40000"/>
              </a:schemeClr>
            </a:solidFill>
            <a:ln>
              <a:noFill/>
            </a:ln>
            <a:effectLst/>
          </c:spPr>
          <c:invertIfNegative val="0"/>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UT'!$H$5:$H$158</c:f>
              <c:numCache>
                <c:formatCode>General</c:formatCode>
                <c:ptCount val="154"/>
                <c:pt idx="19" formatCode="0.00%">
                  <c:v>0.10589344931447942</c:v>
                </c:pt>
                <c:pt idx="21" formatCode="0.00%">
                  <c:v>0.10136201382251531</c:v>
                </c:pt>
                <c:pt idx="24" formatCode="0.00%">
                  <c:v>9.9265828563549929E-2</c:v>
                </c:pt>
                <c:pt idx="32" formatCode="0.00%">
                  <c:v>9.0935956905613402E-2</c:v>
                </c:pt>
                <c:pt idx="38" formatCode="0.00%">
                  <c:v>6.928654870535822E-2</c:v>
                </c:pt>
                <c:pt idx="39" formatCode="0.00%">
                  <c:v>6.8957560614931968E-2</c:v>
                </c:pt>
                <c:pt idx="46" formatCode="0.00%">
                  <c:v>5.5934420532020246E-2</c:v>
                </c:pt>
                <c:pt idx="47" formatCode="0.00%">
                  <c:v>5.4224261068896995E-2</c:v>
                </c:pt>
                <c:pt idx="48" formatCode="0.00%">
                  <c:v>5.3603786478062299E-2</c:v>
                </c:pt>
                <c:pt idx="57" formatCode="0.00%">
                  <c:v>4.1742269390468101E-2</c:v>
                </c:pt>
                <c:pt idx="60" formatCode="0.00%">
                  <c:v>3.6005323926471711E-2</c:v>
                </c:pt>
                <c:pt idx="69" formatCode="0.00%">
                  <c:v>2.4843454805604015E-2</c:v>
                </c:pt>
                <c:pt idx="77" formatCode="0.00%">
                  <c:v>1.2440322806116288E-2</c:v>
                </c:pt>
                <c:pt idx="78" formatCode="0.00%">
                  <c:v>6.406496858447408E-3</c:v>
                </c:pt>
                <c:pt idx="81" formatCode="0.00%">
                  <c:v>4.9636233512286854E-3</c:v>
                </c:pt>
                <c:pt idx="82" formatCode="0.00%">
                  <c:v>3.4698124847829526E-3</c:v>
                </c:pt>
                <c:pt idx="83" formatCode="0.00%">
                  <c:v>3.3978828065728273E-3</c:v>
                </c:pt>
                <c:pt idx="84" formatCode="0.00%">
                  <c:v>3.2034110211320854E-3</c:v>
                </c:pt>
                <c:pt idx="85" formatCode="0.00%">
                  <c:v>2.8628307294737976E-3</c:v>
                </c:pt>
                <c:pt idx="86" formatCode="0.00%">
                  <c:v>-2.5981003638526623E-3</c:v>
                </c:pt>
                <c:pt idx="90" formatCode="0.00%">
                  <c:v>-7.0649561443938413E-3</c:v>
                </c:pt>
                <c:pt idx="96" formatCode="0.00%">
                  <c:v>-1.5347275527685889E-2</c:v>
                </c:pt>
                <c:pt idx="97" formatCode="0.00%">
                  <c:v>-1.6313770723399457E-2</c:v>
                </c:pt>
                <c:pt idx="99" formatCode="0.00%">
                  <c:v>-1.7295459620786824E-2</c:v>
                </c:pt>
                <c:pt idx="103" formatCode="0.00%">
                  <c:v>-2.2682934529178467E-2</c:v>
                </c:pt>
                <c:pt idx="104" formatCode="0.00%">
                  <c:v>-2.291647822737497E-2</c:v>
                </c:pt>
                <c:pt idx="105" formatCode="0.00%">
                  <c:v>-2.5102486374893207E-2</c:v>
                </c:pt>
                <c:pt idx="106" formatCode="0.00%">
                  <c:v>-2.6818343537405864E-2</c:v>
                </c:pt>
                <c:pt idx="114" formatCode="0.00%">
                  <c:v>-3.6091869238972452E-2</c:v>
                </c:pt>
                <c:pt idx="116" formatCode="0.00%">
                  <c:v>-3.7286262094916589E-2</c:v>
                </c:pt>
                <c:pt idx="121" formatCode="0.00%">
                  <c:v>-5.1142589705091557E-2</c:v>
                </c:pt>
                <c:pt idx="123" formatCode="0.00%">
                  <c:v>-5.9700503624720347E-2</c:v>
                </c:pt>
                <c:pt idx="125" formatCode="0.00%">
                  <c:v>-6.260012248798219E-2</c:v>
                </c:pt>
                <c:pt idx="126" formatCode="0.00%">
                  <c:v>-6.2626095749007349E-2</c:v>
                </c:pt>
                <c:pt idx="134" formatCode="0.00%">
                  <c:v>-0.10458113976542538</c:v>
                </c:pt>
                <c:pt idx="136" formatCode="0.00%">
                  <c:v>-0.11157763960036959</c:v>
                </c:pt>
              </c:numCache>
            </c:numRef>
          </c:val>
          <c:extLst>
            <c:ext xmlns:c16="http://schemas.microsoft.com/office/drawing/2014/chart" uri="{C3380CC4-5D6E-409C-BE32-E72D297353CC}">
              <c16:uniqueId val="{0000009D-7FF9-4C88-A09B-35336F78EA03}"/>
            </c:ext>
          </c:extLst>
        </c:ser>
        <c:ser>
          <c:idx val="3"/>
          <c:order val="4"/>
          <c:tx>
            <c:strRef>
              <c:f>'Chart - Needs UT'!$I$4</c:f>
              <c:strCache>
                <c:ptCount val="1"/>
                <c:pt idx="0">
                  <c:v>SC</c:v>
                </c:pt>
              </c:strCache>
            </c:strRef>
          </c:tx>
          <c:spPr>
            <a:solidFill>
              <a:srgbClr val="92D050"/>
            </a:solidFill>
            <a:ln>
              <a:noFill/>
            </a:ln>
            <a:effectLst/>
          </c:spPr>
          <c:invertIfNegative val="0"/>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UT'!$I$5:$I$158</c:f>
              <c:numCache>
                <c:formatCode>0.00%</c:formatCode>
                <c:ptCount val="154"/>
                <c:pt idx="1">
                  <c:v>0.17143467720312633</c:v>
                </c:pt>
                <c:pt idx="2">
                  <c:v>0.15954400973875682</c:v>
                </c:pt>
                <c:pt idx="3">
                  <c:v>0.1583131156197779</c:v>
                </c:pt>
                <c:pt idx="4">
                  <c:v>0.14434454141087305</c:v>
                </c:pt>
                <c:pt idx="7">
                  <c:v>0.13587044887117639</c:v>
                </c:pt>
                <c:pt idx="8">
                  <c:v>0.13134635928528726</c:v>
                </c:pt>
                <c:pt idx="9">
                  <c:v>0.1308083189317919</c:v>
                </c:pt>
                <c:pt idx="10">
                  <c:v>0.12999575335016766</c:v>
                </c:pt>
                <c:pt idx="11">
                  <c:v>0.1279933185969977</c:v>
                </c:pt>
                <c:pt idx="13">
                  <c:v>0.12223151024507595</c:v>
                </c:pt>
                <c:pt idx="18">
                  <c:v>0.11155108893847476</c:v>
                </c:pt>
                <c:pt idx="23">
                  <c:v>0.10038729870081298</c:v>
                </c:pt>
                <c:pt idx="25">
                  <c:v>9.8071658975777076E-2</c:v>
                </c:pt>
                <c:pt idx="27">
                  <c:v>9.7401194814479952E-2</c:v>
                </c:pt>
                <c:pt idx="28">
                  <c:v>9.4909073141262734E-2</c:v>
                </c:pt>
                <c:pt idx="33">
                  <c:v>8.8875677720194668E-2</c:v>
                </c:pt>
                <c:pt idx="34">
                  <c:v>8.2560897777581355E-2</c:v>
                </c:pt>
                <c:pt idx="43">
                  <c:v>6.1200130179645873E-2</c:v>
                </c:pt>
                <c:pt idx="45">
                  <c:v>5.6058442378544404E-2</c:v>
                </c:pt>
                <c:pt idx="49">
                  <c:v>5.3113018398235567E-2</c:v>
                </c:pt>
                <c:pt idx="55">
                  <c:v>4.3014613582267991E-2</c:v>
                </c:pt>
              </c:numCache>
            </c:numRef>
          </c:val>
          <c:extLst>
            <c:ext xmlns:c16="http://schemas.microsoft.com/office/drawing/2014/chart" uri="{C3380CC4-5D6E-409C-BE32-E72D297353CC}">
              <c16:uniqueId val="{0000009E-7FF9-4C88-A09B-35336F78EA03}"/>
            </c:ext>
          </c:extLst>
        </c:ser>
        <c:ser>
          <c:idx val="4"/>
          <c:order val="5"/>
          <c:tx>
            <c:strRef>
              <c:f>'Chart - Needs UT'!$J$4</c:f>
              <c:strCache>
                <c:ptCount val="1"/>
                <c:pt idx="0">
                  <c:v>SD</c:v>
                </c:pt>
              </c:strCache>
            </c:strRef>
          </c:tx>
          <c:spPr>
            <a:solidFill>
              <a:schemeClr val="accent5"/>
            </a:solidFill>
            <a:ln>
              <a:noFill/>
            </a:ln>
            <a:effectLst/>
          </c:spPr>
          <c:invertIfNegative val="0"/>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UT'!$J$5:$J$158</c:f>
              <c:numCache>
                <c:formatCode>General</c:formatCode>
                <c:ptCount val="154"/>
              </c:numCache>
            </c:numRef>
          </c:val>
          <c:extLst>
            <c:ext xmlns:c16="http://schemas.microsoft.com/office/drawing/2014/chart" uri="{C3380CC4-5D6E-409C-BE32-E72D297353CC}">
              <c16:uniqueId val="{0000009F-7FF9-4C88-A09B-35336F78EA03}"/>
            </c:ext>
          </c:extLst>
        </c:ser>
        <c:ser>
          <c:idx val="5"/>
          <c:order val="6"/>
          <c:tx>
            <c:strRef>
              <c:f>'Chart - Needs UT'!$K$4</c:f>
              <c:strCache>
                <c:ptCount val="1"/>
                <c:pt idx="0">
                  <c:v>UA</c:v>
                </c:pt>
              </c:strCache>
            </c:strRef>
          </c:tx>
          <c:spPr>
            <a:solidFill>
              <a:schemeClr val="tx2">
                <a:lumMod val="75000"/>
                <a:lumOff val="25000"/>
              </a:schemeClr>
            </a:solidFill>
            <a:ln>
              <a:noFill/>
            </a:ln>
            <a:effectLst/>
          </c:spPr>
          <c:invertIfNegative val="0"/>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UT'!$K$5:$K$158</c:f>
              <c:numCache>
                <c:formatCode>General</c:formatCode>
                <c:ptCount val="154"/>
                <c:pt idx="0" formatCode="0.00%">
                  <c:v>0.18133559566329227</c:v>
                </c:pt>
                <c:pt idx="5" formatCode="0.00%">
                  <c:v>0.14312507494543758</c:v>
                </c:pt>
                <c:pt idx="6" formatCode="0.00%">
                  <c:v>0.13660399340584672</c:v>
                </c:pt>
                <c:pt idx="12" formatCode="0.00%">
                  <c:v>0.12477758674794903</c:v>
                </c:pt>
                <c:pt idx="16" formatCode="0.00%">
                  <c:v>0.11266823927514835</c:v>
                </c:pt>
                <c:pt idx="17" formatCode="0.00%">
                  <c:v>0.11179133731975233</c:v>
                </c:pt>
                <c:pt idx="20" formatCode="0.00%">
                  <c:v>0.10570091599270914</c:v>
                </c:pt>
                <c:pt idx="22" formatCode="0.00%">
                  <c:v>0.10120208054910318</c:v>
                </c:pt>
                <c:pt idx="26" formatCode="0.00%">
                  <c:v>9.7547087860371695E-2</c:v>
                </c:pt>
                <c:pt idx="29" formatCode="0.00%">
                  <c:v>9.400832341107046E-2</c:v>
                </c:pt>
                <c:pt idx="30" formatCode="0.00%">
                  <c:v>9.3820951868797131E-2</c:v>
                </c:pt>
                <c:pt idx="31" formatCode="0.00%">
                  <c:v>9.2506886639150743E-2</c:v>
                </c:pt>
                <c:pt idx="35" formatCode="0.00%">
                  <c:v>7.4098809051402537E-2</c:v>
                </c:pt>
                <c:pt idx="36" formatCode="0.00%">
                  <c:v>7.2360450120150022E-2</c:v>
                </c:pt>
                <c:pt idx="37" formatCode="0.00%">
                  <c:v>7.0718720177458616E-2</c:v>
                </c:pt>
                <c:pt idx="40" formatCode="0.00%">
                  <c:v>6.80095242512464E-2</c:v>
                </c:pt>
                <c:pt idx="42" formatCode="0.00%">
                  <c:v>6.3673775196106508E-2</c:v>
                </c:pt>
                <c:pt idx="44" formatCode="0.00%">
                  <c:v>5.8496417952643487E-2</c:v>
                </c:pt>
                <c:pt idx="50" formatCode="0.00%">
                  <c:v>4.9864845918294209E-2</c:v>
                </c:pt>
                <c:pt idx="52" formatCode="0.00%">
                  <c:v>4.8176454392141022E-2</c:v>
                </c:pt>
                <c:pt idx="53" formatCode="0.00%">
                  <c:v>4.6302945721367506E-2</c:v>
                </c:pt>
                <c:pt idx="54" formatCode="0.00%">
                  <c:v>4.482161538739482E-2</c:v>
                </c:pt>
                <c:pt idx="56" formatCode="0.00%">
                  <c:v>4.2351760787352033E-2</c:v>
                </c:pt>
                <c:pt idx="58" formatCode="0.00%">
                  <c:v>4.1495923006478197E-2</c:v>
                </c:pt>
                <c:pt idx="59" formatCode="0.00%">
                  <c:v>3.7254410251133185E-2</c:v>
                </c:pt>
                <c:pt idx="61" formatCode="0.00%">
                  <c:v>3.3614319975174389E-2</c:v>
                </c:pt>
                <c:pt idx="62" formatCode="0.00%">
                  <c:v>3.2149766831323756E-2</c:v>
                </c:pt>
                <c:pt idx="63" formatCode="0.00%">
                  <c:v>3.0998783927856044E-2</c:v>
                </c:pt>
                <c:pt idx="64" formatCode="0.00%">
                  <c:v>2.9720965515850573E-2</c:v>
                </c:pt>
                <c:pt idx="65" formatCode="0.00%">
                  <c:v>2.8937320802082889E-2</c:v>
                </c:pt>
                <c:pt idx="66" formatCode="0.00%">
                  <c:v>2.8206741808460167E-2</c:v>
                </c:pt>
                <c:pt idx="68" formatCode="0.00%">
                  <c:v>2.4919622440969347E-2</c:v>
                </c:pt>
                <c:pt idx="70" formatCode="0.00%">
                  <c:v>1.5236645189384834E-2</c:v>
                </c:pt>
                <c:pt idx="71" formatCode="0.00%">
                  <c:v>1.5100103088741434E-2</c:v>
                </c:pt>
                <c:pt idx="72" formatCode="0.00%">
                  <c:v>1.4777149984758875E-2</c:v>
                </c:pt>
                <c:pt idx="73" formatCode="0.00%">
                  <c:v>1.4705584537508587E-2</c:v>
                </c:pt>
                <c:pt idx="74" formatCode="0.00%">
                  <c:v>1.4391091196746864E-2</c:v>
                </c:pt>
                <c:pt idx="75" formatCode="0.00%">
                  <c:v>1.3133066839089436E-2</c:v>
                </c:pt>
                <c:pt idx="79" formatCode="0.00%">
                  <c:v>5.7001819154465228E-3</c:v>
                </c:pt>
                <c:pt idx="80" formatCode="0.00%">
                  <c:v>5.4846650112452267E-3</c:v>
                </c:pt>
                <c:pt idx="87" formatCode="0.00%">
                  <c:v>-4.4905368982902649E-3</c:v>
                </c:pt>
                <c:pt idx="88" formatCode="0.00%">
                  <c:v>-5.0663002301583049E-3</c:v>
                </c:pt>
                <c:pt idx="89" formatCode="0.00%">
                  <c:v>-5.8854827897363293E-3</c:v>
                </c:pt>
                <c:pt idx="92" formatCode="0.00%">
                  <c:v>-8.5393167502064715E-3</c:v>
                </c:pt>
                <c:pt idx="93" formatCode="0.00%">
                  <c:v>-1.0531573919787318E-2</c:v>
                </c:pt>
                <c:pt idx="95" formatCode="0.00%">
                  <c:v>-1.3384785104431085E-2</c:v>
                </c:pt>
                <c:pt idx="100" formatCode="0.00%">
                  <c:v>-1.7514514822670857E-2</c:v>
                </c:pt>
                <c:pt idx="101" formatCode="0.00%">
                  <c:v>-2.0479461014607847E-2</c:v>
                </c:pt>
                <c:pt idx="102" formatCode="0.00%">
                  <c:v>-2.0770371800285958E-2</c:v>
                </c:pt>
                <c:pt idx="107" formatCode="0.00%">
                  <c:v>-2.6888035707046454E-2</c:v>
                </c:pt>
                <c:pt idx="108" formatCode="0.00%">
                  <c:v>-2.7737436621929734E-2</c:v>
                </c:pt>
                <c:pt idx="109" formatCode="0.00%">
                  <c:v>0</c:v>
                </c:pt>
                <c:pt idx="113" formatCode="0.00%">
                  <c:v>-3.4971275452793882E-2</c:v>
                </c:pt>
                <c:pt idx="115" formatCode="0.00%">
                  <c:v>-3.7278817506676276E-2</c:v>
                </c:pt>
                <c:pt idx="118" formatCode="0.00%">
                  <c:v>-4.0576795312832203E-2</c:v>
                </c:pt>
                <c:pt idx="119" formatCode="0.00%">
                  <c:v>-4.4328092391055285E-2</c:v>
                </c:pt>
                <c:pt idx="120" formatCode="0.00%">
                  <c:v>-4.5954551657882203E-2</c:v>
                </c:pt>
                <c:pt idx="127" formatCode="0.00%">
                  <c:v>-6.4715094214315982E-2</c:v>
                </c:pt>
                <c:pt idx="128" formatCode="0.00%">
                  <c:v>-7.2126909139971329E-2</c:v>
                </c:pt>
                <c:pt idx="129" formatCode="0.00%">
                  <c:v>-7.5729494250202478E-2</c:v>
                </c:pt>
                <c:pt idx="130" formatCode="0.00%">
                  <c:v>-9.0387122483159388E-2</c:v>
                </c:pt>
                <c:pt idx="137" formatCode="0.00%">
                  <c:v>-0.11321945465789529</c:v>
                </c:pt>
                <c:pt idx="140" formatCode="0.00%">
                  <c:v>-0.12047549022268167</c:v>
                </c:pt>
              </c:numCache>
            </c:numRef>
          </c:val>
          <c:extLst>
            <c:ext xmlns:c16="http://schemas.microsoft.com/office/drawing/2014/chart" uri="{C3380CC4-5D6E-409C-BE32-E72D297353CC}">
              <c16:uniqueId val="{000000A0-7FF9-4C88-A09B-35336F78EA03}"/>
            </c:ext>
          </c:extLst>
        </c:ser>
        <c:ser>
          <c:idx val="6"/>
          <c:order val="7"/>
          <c:tx>
            <c:strRef>
              <c:f>'Chart - Needs UT'!$L$4</c:f>
              <c:strCache>
                <c:ptCount val="1"/>
                <c:pt idx="0">
                  <c:v>FIR</c:v>
                </c:pt>
              </c:strCache>
            </c:strRef>
          </c:tx>
          <c:spPr>
            <a:solidFill>
              <a:schemeClr val="accent6">
                <a:lumMod val="20000"/>
                <a:lumOff val="80000"/>
              </a:schemeClr>
            </a:solidFill>
            <a:ln>
              <a:noFill/>
            </a:ln>
            <a:effectLst/>
          </c:spPr>
          <c:invertIfNegative val="0"/>
          <c:cat>
            <c:strRef>
              <c:f>'Chart - Needs UT'!$D$5:$D$158</c:f>
              <c:strCache>
                <c:ptCount val="151"/>
                <c:pt idx="1">
                  <c:v>Warwickshire</c:v>
                </c:pt>
                <c:pt idx="8">
                  <c:v>Lincolnshire</c:v>
                </c:pt>
                <c:pt idx="19">
                  <c:v>Solihull</c:v>
                </c:pt>
                <c:pt idx="21">
                  <c:v>Wakefield</c:v>
                </c:pt>
                <c:pt idx="32">
                  <c:v>Manchester</c:v>
                </c:pt>
                <c:pt idx="34">
                  <c:v>Surrey</c:v>
                </c:pt>
                <c:pt idx="42">
                  <c:v>Buckinghamshire Council</c:v>
                </c:pt>
                <c:pt idx="54">
                  <c:v>Blackpool</c:v>
                </c:pt>
                <c:pt idx="86">
                  <c:v>Birmingham</c:v>
                </c:pt>
                <c:pt idx="89">
                  <c:v>Northumberland</c:v>
                </c:pt>
                <c:pt idx="108">
                  <c:v>North Yorkshire Council</c:v>
                </c:pt>
                <c:pt idx="122">
                  <c:v>Richmond upon Thames</c:v>
                </c:pt>
                <c:pt idx="125">
                  <c:v>Trafford</c:v>
                </c:pt>
                <c:pt idx="128">
                  <c:v>Herefordshire</c:v>
                </c:pt>
                <c:pt idx="136">
                  <c:v>South Tyneside</c:v>
                </c:pt>
                <c:pt idx="142">
                  <c:v>Waltham Forest</c:v>
                </c:pt>
                <c:pt idx="146">
                  <c:v>Westminster</c:v>
                </c:pt>
                <c:pt idx="148">
                  <c:v>Hammersmith And Fulham</c:v>
                </c:pt>
                <c:pt idx="150">
                  <c:v>Kensington And Chelsea</c:v>
                </c:pt>
              </c:strCache>
            </c:strRef>
          </c:cat>
          <c:val>
            <c:numRef>
              <c:f>'Chart - Needs UT'!$L$5:$L$158</c:f>
              <c:numCache>
                <c:formatCode>General</c:formatCode>
                <c:ptCount val="154"/>
              </c:numCache>
            </c:numRef>
          </c:val>
          <c:extLst>
            <c:ext xmlns:c16="http://schemas.microsoft.com/office/drawing/2014/chart" uri="{C3380CC4-5D6E-409C-BE32-E72D297353CC}">
              <c16:uniqueId val="{000000A1-7FF9-4C88-A09B-35336F78EA03}"/>
            </c:ext>
          </c:extLst>
        </c:ser>
        <c:dLbls>
          <c:showLegendKey val="0"/>
          <c:showVal val="0"/>
          <c:showCatName val="0"/>
          <c:showSerName val="0"/>
          <c:showPercent val="0"/>
          <c:showBubbleSize val="0"/>
        </c:dLbls>
        <c:gapWidth val="0"/>
        <c:overlap val="100"/>
        <c:axId val="1096267647"/>
        <c:axId val="1096268127"/>
      </c:barChart>
      <c:catAx>
        <c:axId val="1096267647"/>
        <c:scaling>
          <c:orientation val="minMax"/>
        </c:scaling>
        <c:delete val="1"/>
        <c:axPos val="b"/>
        <c:numFmt formatCode="General" sourceLinked="1"/>
        <c:majorTickMark val="none"/>
        <c:minorTickMark val="none"/>
        <c:tickLblPos val="nextTo"/>
        <c:crossAx val="1096268127"/>
        <c:crosses val="autoZero"/>
        <c:auto val="1"/>
        <c:lblAlgn val="ctr"/>
        <c:lblOffset val="100"/>
        <c:noMultiLvlLbl val="0"/>
      </c:catAx>
      <c:valAx>
        <c:axId val="1096268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9626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Change in overall Needs Assessment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 - Needs ALL'!$D$4</c:f>
              <c:strCache>
                <c:ptCount val="1"/>
                <c:pt idx="0">
                  <c:v>Change (%)</c:v>
                </c:pt>
              </c:strCache>
            </c:strRef>
          </c:tx>
          <c:spPr>
            <a:solidFill>
              <a:schemeClr val="accent1">
                <a:lumMod val="20000"/>
                <a:lumOff val="80000"/>
              </a:schemeClr>
            </a:solidFill>
            <a:ln>
              <a:noFill/>
            </a:ln>
            <a:effectLst/>
          </c:spPr>
          <c:invertIfNegative val="0"/>
          <c:dLbls>
            <c:dLbl>
              <c:idx val="0"/>
              <c:tx>
                <c:rich>
                  <a:bodyPr/>
                  <a:lstStyle/>
                  <a:p>
                    <a:fld id="{32410640-9914-4A1D-A594-34E7EF9DAE3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AEF-4C08-903D-DE3EB3759B7C}"/>
                </c:ext>
              </c:extLst>
            </c:dLbl>
            <c:dLbl>
              <c:idx val="1"/>
              <c:tx>
                <c:rich>
                  <a:bodyPr/>
                  <a:lstStyle/>
                  <a:p>
                    <a:fld id="{310C9DFF-06A5-4F11-B858-8E96EDBFB9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AEF-4C08-903D-DE3EB3759B7C}"/>
                </c:ext>
              </c:extLst>
            </c:dLbl>
            <c:dLbl>
              <c:idx val="2"/>
              <c:tx>
                <c:rich>
                  <a:bodyPr/>
                  <a:lstStyle/>
                  <a:p>
                    <a:fld id="{4B6901EB-8C88-4F64-87A9-02D5B79F640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AEF-4C08-903D-DE3EB3759B7C}"/>
                </c:ext>
              </c:extLst>
            </c:dLbl>
            <c:dLbl>
              <c:idx val="3"/>
              <c:tx>
                <c:rich>
                  <a:bodyPr/>
                  <a:lstStyle/>
                  <a:p>
                    <a:fld id="{4792A92C-498D-4EA2-9005-055F45E49C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AEF-4C08-903D-DE3EB3759B7C}"/>
                </c:ext>
              </c:extLst>
            </c:dLbl>
            <c:dLbl>
              <c:idx val="4"/>
              <c:tx>
                <c:rich>
                  <a:bodyPr/>
                  <a:lstStyle/>
                  <a:p>
                    <a:fld id="{33181A29-7F23-4D12-9323-55368F824DB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AEF-4C08-903D-DE3EB3759B7C}"/>
                </c:ext>
              </c:extLst>
            </c:dLbl>
            <c:dLbl>
              <c:idx val="5"/>
              <c:tx>
                <c:rich>
                  <a:bodyPr/>
                  <a:lstStyle/>
                  <a:p>
                    <a:fld id="{CBD8261D-D9CA-4B47-AB1E-FAD06403880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AEF-4C08-903D-DE3EB3759B7C}"/>
                </c:ext>
              </c:extLst>
            </c:dLbl>
            <c:dLbl>
              <c:idx val="6"/>
              <c:tx>
                <c:rich>
                  <a:bodyPr/>
                  <a:lstStyle/>
                  <a:p>
                    <a:fld id="{34CE99D8-866D-4A5B-92AD-C2813DBB86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AEF-4C08-903D-DE3EB3759B7C}"/>
                </c:ext>
              </c:extLst>
            </c:dLbl>
            <c:dLbl>
              <c:idx val="7"/>
              <c:tx>
                <c:rich>
                  <a:bodyPr/>
                  <a:lstStyle/>
                  <a:p>
                    <a:fld id="{36D54B07-CE1A-4E76-AC2B-F92A72DC6E8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AEF-4C08-903D-DE3EB3759B7C}"/>
                </c:ext>
              </c:extLst>
            </c:dLbl>
            <c:dLbl>
              <c:idx val="8"/>
              <c:tx>
                <c:rich>
                  <a:bodyPr/>
                  <a:lstStyle/>
                  <a:p>
                    <a:fld id="{D936B1A5-2E47-4B92-9AE1-6FCC30AAE9F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AEF-4C08-903D-DE3EB3759B7C}"/>
                </c:ext>
              </c:extLst>
            </c:dLbl>
            <c:dLbl>
              <c:idx val="9"/>
              <c:tx>
                <c:rich>
                  <a:bodyPr/>
                  <a:lstStyle/>
                  <a:p>
                    <a:fld id="{0200A289-F2F6-44EE-81CD-B3535FC9368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AEF-4C08-903D-DE3EB3759B7C}"/>
                </c:ext>
              </c:extLst>
            </c:dLbl>
            <c:dLbl>
              <c:idx val="10"/>
              <c:tx>
                <c:rich>
                  <a:bodyPr/>
                  <a:lstStyle/>
                  <a:p>
                    <a:fld id="{9D328456-0369-43BC-B6C8-7D2C8B70416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AEF-4C08-903D-DE3EB3759B7C}"/>
                </c:ext>
              </c:extLst>
            </c:dLbl>
            <c:dLbl>
              <c:idx val="11"/>
              <c:tx>
                <c:rich>
                  <a:bodyPr/>
                  <a:lstStyle/>
                  <a:p>
                    <a:fld id="{C682A36A-3891-4E5B-887A-1518113262F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AEF-4C08-903D-DE3EB3759B7C}"/>
                </c:ext>
              </c:extLst>
            </c:dLbl>
            <c:dLbl>
              <c:idx val="12"/>
              <c:tx>
                <c:rich>
                  <a:bodyPr/>
                  <a:lstStyle/>
                  <a:p>
                    <a:fld id="{02875D0B-7289-4251-80B9-F90E929ED8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AEF-4C08-903D-DE3EB3759B7C}"/>
                </c:ext>
              </c:extLst>
            </c:dLbl>
            <c:dLbl>
              <c:idx val="13"/>
              <c:tx>
                <c:rich>
                  <a:bodyPr/>
                  <a:lstStyle/>
                  <a:p>
                    <a:fld id="{C0FE020F-D0BD-4571-B983-A7BD8D6F3A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AEF-4C08-903D-DE3EB3759B7C}"/>
                </c:ext>
              </c:extLst>
            </c:dLbl>
            <c:dLbl>
              <c:idx val="14"/>
              <c:tx>
                <c:rich>
                  <a:bodyPr/>
                  <a:lstStyle/>
                  <a:p>
                    <a:fld id="{5C200BC7-80B5-4742-973E-23548F02CC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AEF-4C08-903D-DE3EB3759B7C}"/>
                </c:ext>
              </c:extLst>
            </c:dLbl>
            <c:dLbl>
              <c:idx val="15"/>
              <c:tx>
                <c:rich>
                  <a:bodyPr/>
                  <a:lstStyle/>
                  <a:p>
                    <a:fld id="{B871CF2F-9140-4FC9-8AD1-7C9F5E774EA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AEF-4C08-903D-DE3EB3759B7C}"/>
                </c:ext>
              </c:extLst>
            </c:dLbl>
            <c:dLbl>
              <c:idx val="16"/>
              <c:tx>
                <c:rich>
                  <a:bodyPr/>
                  <a:lstStyle/>
                  <a:p>
                    <a:fld id="{59DA1215-147F-4500-AFEA-52273BA20E9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AEF-4C08-903D-DE3EB3759B7C}"/>
                </c:ext>
              </c:extLst>
            </c:dLbl>
            <c:dLbl>
              <c:idx val="17"/>
              <c:tx>
                <c:rich>
                  <a:bodyPr/>
                  <a:lstStyle/>
                  <a:p>
                    <a:fld id="{DD405582-299C-4B0E-B790-F1927AB4A4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AEF-4C08-903D-DE3EB3759B7C}"/>
                </c:ext>
              </c:extLst>
            </c:dLbl>
            <c:dLbl>
              <c:idx val="18"/>
              <c:tx>
                <c:rich>
                  <a:bodyPr/>
                  <a:lstStyle/>
                  <a:p>
                    <a:fld id="{7A564F0E-7FB1-42CF-B8A9-59F45BE980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AEF-4C08-903D-DE3EB3759B7C}"/>
                </c:ext>
              </c:extLst>
            </c:dLbl>
            <c:dLbl>
              <c:idx val="19"/>
              <c:tx>
                <c:rich>
                  <a:bodyPr/>
                  <a:lstStyle/>
                  <a:p>
                    <a:fld id="{F10E2286-69F6-4F8E-A592-AD6153AE0CE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AEF-4C08-903D-DE3EB3759B7C}"/>
                </c:ext>
              </c:extLst>
            </c:dLbl>
            <c:dLbl>
              <c:idx val="20"/>
              <c:tx>
                <c:rich>
                  <a:bodyPr/>
                  <a:lstStyle/>
                  <a:p>
                    <a:fld id="{CC67AA9E-C895-44BB-98D5-3A082B77A7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AEF-4C08-903D-DE3EB3759B7C}"/>
                </c:ext>
              </c:extLst>
            </c:dLbl>
            <c:dLbl>
              <c:idx val="21"/>
              <c:tx>
                <c:rich>
                  <a:bodyPr/>
                  <a:lstStyle/>
                  <a:p>
                    <a:fld id="{6771934C-46AA-409E-8C47-BA9234E361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AEF-4C08-903D-DE3EB3759B7C}"/>
                </c:ext>
              </c:extLst>
            </c:dLbl>
            <c:dLbl>
              <c:idx val="22"/>
              <c:tx>
                <c:rich>
                  <a:bodyPr/>
                  <a:lstStyle/>
                  <a:p>
                    <a:fld id="{BC70D656-C417-4321-B7C7-9D118AC174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AEF-4C08-903D-DE3EB3759B7C}"/>
                </c:ext>
              </c:extLst>
            </c:dLbl>
            <c:dLbl>
              <c:idx val="23"/>
              <c:tx>
                <c:rich>
                  <a:bodyPr/>
                  <a:lstStyle/>
                  <a:p>
                    <a:fld id="{E63CEBCA-FF42-4FED-AD42-C1C3FBC9D6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7AEF-4C08-903D-DE3EB3759B7C}"/>
                </c:ext>
              </c:extLst>
            </c:dLbl>
            <c:dLbl>
              <c:idx val="24"/>
              <c:tx>
                <c:rich>
                  <a:bodyPr/>
                  <a:lstStyle/>
                  <a:p>
                    <a:fld id="{2479D94B-5BC3-4F1E-B2BC-A302DFC6BE9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7AEF-4C08-903D-DE3EB3759B7C}"/>
                </c:ext>
              </c:extLst>
            </c:dLbl>
            <c:dLbl>
              <c:idx val="25"/>
              <c:tx>
                <c:rich>
                  <a:bodyPr/>
                  <a:lstStyle/>
                  <a:p>
                    <a:fld id="{135BDDA5-088C-4F36-A799-7AB02775FC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7AEF-4C08-903D-DE3EB3759B7C}"/>
                </c:ext>
              </c:extLst>
            </c:dLbl>
            <c:dLbl>
              <c:idx val="26"/>
              <c:tx>
                <c:rich>
                  <a:bodyPr/>
                  <a:lstStyle/>
                  <a:p>
                    <a:fld id="{8463DD0D-7F87-443E-BC3B-39E595327B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7AEF-4C08-903D-DE3EB3759B7C}"/>
                </c:ext>
              </c:extLst>
            </c:dLbl>
            <c:dLbl>
              <c:idx val="27"/>
              <c:tx>
                <c:rich>
                  <a:bodyPr/>
                  <a:lstStyle/>
                  <a:p>
                    <a:fld id="{FAD0DDD7-359A-4941-B773-5C1938EDA04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AEF-4C08-903D-DE3EB3759B7C}"/>
                </c:ext>
              </c:extLst>
            </c:dLbl>
            <c:dLbl>
              <c:idx val="28"/>
              <c:tx>
                <c:rich>
                  <a:bodyPr/>
                  <a:lstStyle/>
                  <a:p>
                    <a:fld id="{A88DA5AE-F649-4F6B-8907-7D61F36274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AEF-4C08-903D-DE3EB3759B7C}"/>
                </c:ext>
              </c:extLst>
            </c:dLbl>
            <c:dLbl>
              <c:idx val="29"/>
              <c:tx>
                <c:rich>
                  <a:bodyPr/>
                  <a:lstStyle/>
                  <a:p>
                    <a:fld id="{E66C9CB2-3A2C-4AE4-8DA5-9E6A3C63F58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7AEF-4C08-903D-DE3EB3759B7C}"/>
                </c:ext>
              </c:extLst>
            </c:dLbl>
            <c:dLbl>
              <c:idx val="30"/>
              <c:tx>
                <c:rich>
                  <a:bodyPr/>
                  <a:lstStyle/>
                  <a:p>
                    <a:fld id="{BE33A13E-0EA4-4023-855B-56C3D28BAF8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7AEF-4C08-903D-DE3EB3759B7C}"/>
                </c:ext>
              </c:extLst>
            </c:dLbl>
            <c:dLbl>
              <c:idx val="31"/>
              <c:tx>
                <c:rich>
                  <a:bodyPr/>
                  <a:lstStyle/>
                  <a:p>
                    <a:fld id="{61A6D2B6-0262-4140-B612-2BCDDAD7FA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7AEF-4C08-903D-DE3EB3759B7C}"/>
                </c:ext>
              </c:extLst>
            </c:dLbl>
            <c:dLbl>
              <c:idx val="32"/>
              <c:tx>
                <c:rich>
                  <a:bodyPr/>
                  <a:lstStyle/>
                  <a:p>
                    <a:fld id="{901D53EC-DDC0-4FE5-B80A-4B83FFB117C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7AEF-4C08-903D-DE3EB3759B7C}"/>
                </c:ext>
              </c:extLst>
            </c:dLbl>
            <c:dLbl>
              <c:idx val="33"/>
              <c:tx>
                <c:rich>
                  <a:bodyPr/>
                  <a:lstStyle/>
                  <a:p>
                    <a:fld id="{3C787A20-CAE9-47F8-A751-13A14859E2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7AEF-4C08-903D-DE3EB3759B7C}"/>
                </c:ext>
              </c:extLst>
            </c:dLbl>
            <c:dLbl>
              <c:idx val="34"/>
              <c:tx>
                <c:rich>
                  <a:bodyPr/>
                  <a:lstStyle/>
                  <a:p>
                    <a:fld id="{90A399D3-9213-4523-8BF3-34A19B6D718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7AEF-4C08-903D-DE3EB3759B7C}"/>
                </c:ext>
              </c:extLst>
            </c:dLbl>
            <c:dLbl>
              <c:idx val="35"/>
              <c:tx>
                <c:rich>
                  <a:bodyPr/>
                  <a:lstStyle/>
                  <a:p>
                    <a:fld id="{18534A02-20BC-4F70-9560-2A2EA64A5C3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7AEF-4C08-903D-DE3EB3759B7C}"/>
                </c:ext>
              </c:extLst>
            </c:dLbl>
            <c:dLbl>
              <c:idx val="36"/>
              <c:tx>
                <c:rich>
                  <a:bodyPr/>
                  <a:lstStyle/>
                  <a:p>
                    <a:fld id="{4BB5F9F2-73F8-4F6F-A273-892726F4F8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7AEF-4C08-903D-DE3EB3759B7C}"/>
                </c:ext>
              </c:extLst>
            </c:dLbl>
            <c:dLbl>
              <c:idx val="37"/>
              <c:tx>
                <c:rich>
                  <a:bodyPr/>
                  <a:lstStyle/>
                  <a:p>
                    <a:fld id="{4D511E8D-646D-4952-AA6C-634FDBEB0C0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7AEF-4C08-903D-DE3EB3759B7C}"/>
                </c:ext>
              </c:extLst>
            </c:dLbl>
            <c:dLbl>
              <c:idx val="38"/>
              <c:tx>
                <c:rich>
                  <a:bodyPr/>
                  <a:lstStyle/>
                  <a:p>
                    <a:fld id="{D218AFC1-DA26-42BE-A54B-86B05EA9228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7AEF-4C08-903D-DE3EB3759B7C}"/>
                </c:ext>
              </c:extLst>
            </c:dLbl>
            <c:dLbl>
              <c:idx val="39"/>
              <c:tx>
                <c:rich>
                  <a:bodyPr/>
                  <a:lstStyle/>
                  <a:p>
                    <a:fld id="{BCA035A8-B278-4BFE-B731-E9BF4CBC7E7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7AEF-4C08-903D-DE3EB3759B7C}"/>
                </c:ext>
              </c:extLst>
            </c:dLbl>
            <c:dLbl>
              <c:idx val="40"/>
              <c:tx>
                <c:rich>
                  <a:bodyPr/>
                  <a:lstStyle/>
                  <a:p>
                    <a:fld id="{0CED596E-31C5-4283-904B-5AC52F1DC1D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7AEF-4C08-903D-DE3EB3759B7C}"/>
                </c:ext>
              </c:extLst>
            </c:dLbl>
            <c:dLbl>
              <c:idx val="41"/>
              <c:tx>
                <c:rich>
                  <a:bodyPr/>
                  <a:lstStyle/>
                  <a:p>
                    <a:fld id="{EE9BF01F-CDEC-40B7-9BC9-E10C2B53F2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7AEF-4C08-903D-DE3EB3759B7C}"/>
                </c:ext>
              </c:extLst>
            </c:dLbl>
            <c:dLbl>
              <c:idx val="42"/>
              <c:tx>
                <c:rich>
                  <a:bodyPr/>
                  <a:lstStyle/>
                  <a:p>
                    <a:fld id="{C8A9E6E9-AEC8-4123-8CCC-AAC57F2658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7AEF-4C08-903D-DE3EB3759B7C}"/>
                </c:ext>
              </c:extLst>
            </c:dLbl>
            <c:dLbl>
              <c:idx val="43"/>
              <c:tx>
                <c:rich>
                  <a:bodyPr/>
                  <a:lstStyle/>
                  <a:p>
                    <a:fld id="{5087B60E-E5C4-4313-9C4B-E4BE0969D2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7AEF-4C08-903D-DE3EB3759B7C}"/>
                </c:ext>
              </c:extLst>
            </c:dLbl>
            <c:dLbl>
              <c:idx val="44"/>
              <c:tx>
                <c:rich>
                  <a:bodyPr/>
                  <a:lstStyle/>
                  <a:p>
                    <a:fld id="{BDF4948B-4952-4D00-9ABB-2E430370F8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7AEF-4C08-903D-DE3EB3759B7C}"/>
                </c:ext>
              </c:extLst>
            </c:dLbl>
            <c:dLbl>
              <c:idx val="45"/>
              <c:tx>
                <c:rich>
                  <a:bodyPr/>
                  <a:lstStyle/>
                  <a:p>
                    <a:fld id="{A47EFD7D-E93C-4E79-9227-4D4158EDD87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7AEF-4C08-903D-DE3EB3759B7C}"/>
                </c:ext>
              </c:extLst>
            </c:dLbl>
            <c:dLbl>
              <c:idx val="46"/>
              <c:tx>
                <c:rich>
                  <a:bodyPr/>
                  <a:lstStyle/>
                  <a:p>
                    <a:fld id="{CD1175E1-A04E-445C-AC7B-B4BFE295B8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7AEF-4C08-903D-DE3EB3759B7C}"/>
                </c:ext>
              </c:extLst>
            </c:dLbl>
            <c:dLbl>
              <c:idx val="47"/>
              <c:tx>
                <c:rich>
                  <a:bodyPr/>
                  <a:lstStyle/>
                  <a:p>
                    <a:fld id="{3624E69D-B14F-41F5-BE47-7106218E1E5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7AEF-4C08-903D-DE3EB3759B7C}"/>
                </c:ext>
              </c:extLst>
            </c:dLbl>
            <c:dLbl>
              <c:idx val="48"/>
              <c:tx>
                <c:rich>
                  <a:bodyPr/>
                  <a:lstStyle/>
                  <a:p>
                    <a:fld id="{07A96BB9-8CEA-4F0B-A33D-9471B6EB0C5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7AEF-4C08-903D-DE3EB3759B7C}"/>
                </c:ext>
              </c:extLst>
            </c:dLbl>
            <c:dLbl>
              <c:idx val="49"/>
              <c:tx>
                <c:rich>
                  <a:bodyPr/>
                  <a:lstStyle/>
                  <a:p>
                    <a:fld id="{1E6FCC87-A6AC-45E9-9D53-4EA4DFC7E7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7AEF-4C08-903D-DE3EB3759B7C}"/>
                </c:ext>
              </c:extLst>
            </c:dLbl>
            <c:dLbl>
              <c:idx val="50"/>
              <c:tx>
                <c:rich>
                  <a:bodyPr/>
                  <a:lstStyle/>
                  <a:p>
                    <a:fld id="{607C2C60-34F3-4DCD-9CB2-D434EEEBD82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7AEF-4C08-903D-DE3EB3759B7C}"/>
                </c:ext>
              </c:extLst>
            </c:dLbl>
            <c:dLbl>
              <c:idx val="51"/>
              <c:tx>
                <c:rich>
                  <a:bodyPr/>
                  <a:lstStyle/>
                  <a:p>
                    <a:fld id="{1399D3BD-BA52-4142-BA2E-409BCE46FD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7AEF-4C08-903D-DE3EB3759B7C}"/>
                </c:ext>
              </c:extLst>
            </c:dLbl>
            <c:dLbl>
              <c:idx val="52"/>
              <c:tx>
                <c:rich>
                  <a:bodyPr/>
                  <a:lstStyle/>
                  <a:p>
                    <a:fld id="{AAA3F6E3-70FB-47B7-A005-74948DC7E0B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7AEF-4C08-903D-DE3EB3759B7C}"/>
                </c:ext>
              </c:extLst>
            </c:dLbl>
            <c:dLbl>
              <c:idx val="53"/>
              <c:tx>
                <c:rich>
                  <a:bodyPr/>
                  <a:lstStyle/>
                  <a:p>
                    <a:fld id="{A9017DB1-DC8E-4796-8510-C9C3A6C0421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7AEF-4C08-903D-DE3EB3759B7C}"/>
                </c:ext>
              </c:extLst>
            </c:dLbl>
            <c:dLbl>
              <c:idx val="54"/>
              <c:tx>
                <c:rich>
                  <a:bodyPr/>
                  <a:lstStyle/>
                  <a:p>
                    <a:fld id="{33310E57-7738-4D6D-9B57-84D57AFD40D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7AEF-4C08-903D-DE3EB3759B7C}"/>
                </c:ext>
              </c:extLst>
            </c:dLbl>
            <c:dLbl>
              <c:idx val="55"/>
              <c:tx>
                <c:rich>
                  <a:bodyPr/>
                  <a:lstStyle/>
                  <a:p>
                    <a:fld id="{47645BCE-E4D3-4226-9161-DB8793F5F3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7AEF-4C08-903D-DE3EB3759B7C}"/>
                </c:ext>
              </c:extLst>
            </c:dLbl>
            <c:dLbl>
              <c:idx val="56"/>
              <c:tx>
                <c:rich>
                  <a:bodyPr/>
                  <a:lstStyle/>
                  <a:p>
                    <a:fld id="{D46D02EF-173D-4429-AE93-EBCBC537A8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7AEF-4C08-903D-DE3EB3759B7C}"/>
                </c:ext>
              </c:extLst>
            </c:dLbl>
            <c:dLbl>
              <c:idx val="57"/>
              <c:tx>
                <c:rich>
                  <a:bodyPr/>
                  <a:lstStyle/>
                  <a:p>
                    <a:fld id="{01D2EA0F-310A-4DD8-911E-03E8BBEFBBB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7AEF-4C08-903D-DE3EB3759B7C}"/>
                </c:ext>
              </c:extLst>
            </c:dLbl>
            <c:dLbl>
              <c:idx val="58"/>
              <c:tx>
                <c:rich>
                  <a:bodyPr/>
                  <a:lstStyle/>
                  <a:p>
                    <a:fld id="{0793EF80-5E83-4174-8EA1-C5DC5C3095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7AEF-4C08-903D-DE3EB3759B7C}"/>
                </c:ext>
              </c:extLst>
            </c:dLbl>
            <c:dLbl>
              <c:idx val="59"/>
              <c:tx>
                <c:rich>
                  <a:bodyPr/>
                  <a:lstStyle/>
                  <a:p>
                    <a:fld id="{FBA1F3E3-FF2F-41DA-BCC5-3EE66D9913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7AEF-4C08-903D-DE3EB3759B7C}"/>
                </c:ext>
              </c:extLst>
            </c:dLbl>
            <c:dLbl>
              <c:idx val="60"/>
              <c:tx>
                <c:rich>
                  <a:bodyPr/>
                  <a:lstStyle/>
                  <a:p>
                    <a:fld id="{8BC1772A-8D27-4DFB-8283-1CBFE53F0E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7AEF-4C08-903D-DE3EB3759B7C}"/>
                </c:ext>
              </c:extLst>
            </c:dLbl>
            <c:dLbl>
              <c:idx val="61"/>
              <c:tx>
                <c:rich>
                  <a:bodyPr/>
                  <a:lstStyle/>
                  <a:p>
                    <a:fld id="{3B32A1F2-2E83-41BA-9656-4A8CDEFD3B3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7AEF-4C08-903D-DE3EB3759B7C}"/>
                </c:ext>
              </c:extLst>
            </c:dLbl>
            <c:dLbl>
              <c:idx val="62"/>
              <c:tx>
                <c:rich>
                  <a:bodyPr/>
                  <a:lstStyle/>
                  <a:p>
                    <a:fld id="{26A79E8F-3DDB-478D-99AA-D5B56B9E92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7AEF-4C08-903D-DE3EB3759B7C}"/>
                </c:ext>
              </c:extLst>
            </c:dLbl>
            <c:dLbl>
              <c:idx val="63"/>
              <c:tx>
                <c:rich>
                  <a:bodyPr/>
                  <a:lstStyle/>
                  <a:p>
                    <a:fld id="{FB163DDA-157F-4E4E-B4D9-30DE9530FAB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7AEF-4C08-903D-DE3EB3759B7C}"/>
                </c:ext>
              </c:extLst>
            </c:dLbl>
            <c:dLbl>
              <c:idx val="64"/>
              <c:tx>
                <c:rich>
                  <a:bodyPr/>
                  <a:lstStyle/>
                  <a:p>
                    <a:fld id="{3183F76F-BE1D-46F5-9736-95D50275AED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7AEF-4C08-903D-DE3EB3759B7C}"/>
                </c:ext>
              </c:extLst>
            </c:dLbl>
            <c:dLbl>
              <c:idx val="65"/>
              <c:tx>
                <c:rich>
                  <a:bodyPr/>
                  <a:lstStyle/>
                  <a:p>
                    <a:fld id="{569EFCAD-2B8A-43E5-812F-97AF97024B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7AEF-4C08-903D-DE3EB3759B7C}"/>
                </c:ext>
              </c:extLst>
            </c:dLbl>
            <c:dLbl>
              <c:idx val="66"/>
              <c:tx>
                <c:rich>
                  <a:bodyPr/>
                  <a:lstStyle/>
                  <a:p>
                    <a:fld id="{D1545343-EC9A-44F1-84FC-5C6F5A69400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2-7AEF-4C08-903D-DE3EB3759B7C}"/>
                </c:ext>
              </c:extLst>
            </c:dLbl>
            <c:dLbl>
              <c:idx val="67"/>
              <c:tx>
                <c:rich>
                  <a:bodyPr/>
                  <a:lstStyle/>
                  <a:p>
                    <a:fld id="{E24E7BB6-2B88-4BA9-AE1C-1BFE4AA8B90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7AEF-4C08-903D-DE3EB3759B7C}"/>
                </c:ext>
              </c:extLst>
            </c:dLbl>
            <c:dLbl>
              <c:idx val="68"/>
              <c:tx>
                <c:rich>
                  <a:bodyPr/>
                  <a:lstStyle/>
                  <a:p>
                    <a:fld id="{ECD5BC9F-DCE6-4F65-9B83-F286D6823F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7AEF-4C08-903D-DE3EB3759B7C}"/>
                </c:ext>
              </c:extLst>
            </c:dLbl>
            <c:dLbl>
              <c:idx val="69"/>
              <c:tx>
                <c:rich>
                  <a:bodyPr/>
                  <a:lstStyle/>
                  <a:p>
                    <a:fld id="{1EFEE4F7-B62F-4A08-8B1D-9DD28D8A3F9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5-7AEF-4C08-903D-DE3EB3759B7C}"/>
                </c:ext>
              </c:extLst>
            </c:dLbl>
            <c:dLbl>
              <c:idx val="70"/>
              <c:tx>
                <c:rich>
                  <a:bodyPr/>
                  <a:lstStyle/>
                  <a:p>
                    <a:fld id="{089E5B9B-60FD-445F-8B89-E5B0DDC2B6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7AEF-4C08-903D-DE3EB3759B7C}"/>
                </c:ext>
              </c:extLst>
            </c:dLbl>
            <c:dLbl>
              <c:idx val="71"/>
              <c:tx>
                <c:rich>
                  <a:bodyPr/>
                  <a:lstStyle/>
                  <a:p>
                    <a:fld id="{19132F72-BA17-47AA-8C8C-D1C50A0CBB4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7-7AEF-4C08-903D-DE3EB3759B7C}"/>
                </c:ext>
              </c:extLst>
            </c:dLbl>
            <c:dLbl>
              <c:idx val="72"/>
              <c:tx>
                <c:rich>
                  <a:bodyPr/>
                  <a:lstStyle/>
                  <a:p>
                    <a:fld id="{3709A31E-AA60-4D65-AAC6-4255CFCA0D1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8-7AEF-4C08-903D-DE3EB3759B7C}"/>
                </c:ext>
              </c:extLst>
            </c:dLbl>
            <c:dLbl>
              <c:idx val="73"/>
              <c:tx>
                <c:rich>
                  <a:bodyPr/>
                  <a:lstStyle/>
                  <a:p>
                    <a:fld id="{2A64C5B6-55DD-419E-8C61-2F3C7075140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9-7AEF-4C08-903D-DE3EB3759B7C}"/>
                </c:ext>
              </c:extLst>
            </c:dLbl>
            <c:dLbl>
              <c:idx val="74"/>
              <c:tx>
                <c:rich>
                  <a:bodyPr/>
                  <a:lstStyle/>
                  <a:p>
                    <a:fld id="{BE775D73-EFBF-49F3-86B6-AE6AD2B8F5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A-7AEF-4C08-903D-DE3EB3759B7C}"/>
                </c:ext>
              </c:extLst>
            </c:dLbl>
            <c:dLbl>
              <c:idx val="75"/>
              <c:tx>
                <c:rich>
                  <a:bodyPr/>
                  <a:lstStyle/>
                  <a:p>
                    <a:fld id="{A8ADEE11-7999-4C7A-9FAB-9587528D507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B-7AEF-4C08-903D-DE3EB3759B7C}"/>
                </c:ext>
              </c:extLst>
            </c:dLbl>
            <c:dLbl>
              <c:idx val="76"/>
              <c:tx>
                <c:rich>
                  <a:bodyPr/>
                  <a:lstStyle/>
                  <a:p>
                    <a:fld id="{CDCE18A4-E6C4-4021-956E-D6A242CBF9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C-7AEF-4C08-903D-DE3EB3759B7C}"/>
                </c:ext>
              </c:extLst>
            </c:dLbl>
            <c:dLbl>
              <c:idx val="77"/>
              <c:tx>
                <c:rich>
                  <a:bodyPr/>
                  <a:lstStyle/>
                  <a:p>
                    <a:fld id="{ED841982-F976-42FA-B666-BB358480FB7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D-7AEF-4C08-903D-DE3EB3759B7C}"/>
                </c:ext>
              </c:extLst>
            </c:dLbl>
            <c:dLbl>
              <c:idx val="78"/>
              <c:tx>
                <c:rich>
                  <a:bodyPr/>
                  <a:lstStyle/>
                  <a:p>
                    <a:fld id="{E0612DC2-3A19-4CCE-BB43-47D336AD44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E-7AEF-4C08-903D-DE3EB3759B7C}"/>
                </c:ext>
              </c:extLst>
            </c:dLbl>
            <c:dLbl>
              <c:idx val="79"/>
              <c:tx>
                <c:rich>
                  <a:bodyPr/>
                  <a:lstStyle/>
                  <a:p>
                    <a:fld id="{8C46FFD7-BB63-44C8-94FD-8B0C155E21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F-7AEF-4C08-903D-DE3EB3759B7C}"/>
                </c:ext>
              </c:extLst>
            </c:dLbl>
            <c:dLbl>
              <c:idx val="80"/>
              <c:tx>
                <c:rich>
                  <a:bodyPr/>
                  <a:lstStyle/>
                  <a:p>
                    <a:fld id="{4DE469F0-0FA3-4803-A19A-007E6380F69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0-7AEF-4C08-903D-DE3EB3759B7C}"/>
                </c:ext>
              </c:extLst>
            </c:dLbl>
            <c:dLbl>
              <c:idx val="81"/>
              <c:tx>
                <c:rich>
                  <a:bodyPr/>
                  <a:lstStyle/>
                  <a:p>
                    <a:fld id="{E094D98B-828C-4F2B-9B22-13CBFE7696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1-7AEF-4C08-903D-DE3EB3759B7C}"/>
                </c:ext>
              </c:extLst>
            </c:dLbl>
            <c:dLbl>
              <c:idx val="82"/>
              <c:tx>
                <c:rich>
                  <a:bodyPr/>
                  <a:lstStyle/>
                  <a:p>
                    <a:fld id="{0BA7B87D-821F-4236-9BB6-C976813F8A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2-7AEF-4C08-903D-DE3EB3759B7C}"/>
                </c:ext>
              </c:extLst>
            </c:dLbl>
            <c:dLbl>
              <c:idx val="83"/>
              <c:tx>
                <c:rich>
                  <a:bodyPr/>
                  <a:lstStyle/>
                  <a:p>
                    <a:fld id="{D66A2732-E56B-4EA5-B0D3-D52695F9427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3-7AEF-4C08-903D-DE3EB3759B7C}"/>
                </c:ext>
              </c:extLst>
            </c:dLbl>
            <c:dLbl>
              <c:idx val="84"/>
              <c:tx>
                <c:rich>
                  <a:bodyPr/>
                  <a:lstStyle/>
                  <a:p>
                    <a:fld id="{1363642D-88B0-4D46-87CE-577CE87CA2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4-7AEF-4C08-903D-DE3EB3759B7C}"/>
                </c:ext>
              </c:extLst>
            </c:dLbl>
            <c:dLbl>
              <c:idx val="85"/>
              <c:tx>
                <c:rich>
                  <a:bodyPr/>
                  <a:lstStyle/>
                  <a:p>
                    <a:fld id="{F346318C-12DB-4D18-9267-AB746A3E71C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5-7AEF-4C08-903D-DE3EB3759B7C}"/>
                </c:ext>
              </c:extLst>
            </c:dLbl>
            <c:dLbl>
              <c:idx val="86"/>
              <c:tx>
                <c:rich>
                  <a:bodyPr/>
                  <a:lstStyle/>
                  <a:p>
                    <a:fld id="{33029411-0FDF-4262-8BF9-BE6CBD587D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6-7AEF-4C08-903D-DE3EB3759B7C}"/>
                </c:ext>
              </c:extLst>
            </c:dLbl>
            <c:dLbl>
              <c:idx val="87"/>
              <c:tx>
                <c:rich>
                  <a:bodyPr/>
                  <a:lstStyle/>
                  <a:p>
                    <a:fld id="{073CFDF1-CCD1-49E1-B029-55A971C1E5E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7-7AEF-4C08-903D-DE3EB3759B7C}"/>
                </c:ext>
              </c:extLst>
            </c:dLbl>
            <c:dLbl>
              <c:idx val="88"/>
              <c:tx>
                <c:rich>
                  <a:bodyPr/>
                  <a:lstStyle/>
                  <a:p>
                    <a:fld id="{A84AEFD5-85F4-4305-9AD6-B88EEDF952E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8-7AEF-4C08-903D-DE3EB3759B7C}"/>
                </c:ext>
              </c:extLst>
            </c:dLbl>
            <c:dLbl>
              <c:idx val="89"/>
              <c:tx>
                <c:rich>
                  <a:bodyPr/>
                  <a:lstStyle/>
                  <a:p>
                    <a:fld id="{FA56E187-270B-4981-A573-919734DBB54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9-7AEF-4C08-903D-DE3EB3759B7C}"/>
                </c:ext>
              </c:extLst>
            </c:dLbl>
            <c:dLbl>
              <c:idx val="90"/>
              <c:tx>
                <c:rich>
                  <a:bodyPr/>
                  <a:lstStyle/>
                  <a:p>
                    <a:fld id="{12D8CAB6-7735-488C-A612-7119A86DFF5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A-7AEF-4C08-903D-DE3EB3759B7C}"/>
                </c:ext>
              </c:extLst>
            </c:dLbl>
            <c:dLbl>
              <c:idx val="91"/>
              <c:tx>
                <c:rich>
                  <a:bodyPr/>
                  <a:lstStyle/>
                  <a:p>
                    <a:fld id="{4B7935C6-8A26-4891-9365-1C634ED6A0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B-7AEF-4C08-903D-DE3EB3759B7C}"/>
                </c:ext>
              </c:extLst>
            </c:dLbl>
            <c:dLbl>
              <c:idx val="92"/>
              <c:tx>
                <c:rich>
                  <a:bodyPr/>
                  <a:lstStyle/>
                  <a:p>
                    <a:fld id="{7306C8C1-47DA-4B6F-82D3-A594CB1705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C-7AEF-4C08-903D-DE3EB3759B7C}"/>
                </c:ext>
              </c:extLst>
            </c:dLbl>
            <c:dLbl>
              <c:idx val="93"/>
              <c:tx>
                <c:rich>
                  <a:bodyPr/>
                  <a:lstStyle/>
                  <a:p>
                    <a:fld id="{E86EF732-47E8-495D-AB3B-99A6BC7CAA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D-7AEF-4C08-903D-DE3EB3759B7C}"/>
                </c:ext>
              </c:extLst>
            </c:dLbl>
            <c:dLbl>
              <c:idx val="94"/>
              <c:tx>
                <c:rich>
                  <a:bodyPr/>
                  <a:lstStyle/>
                  <a:p>
                    <a:fld id="{BF3D3D63-C570-4CC6-B79D-F0968FD648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E-7AEF-4C08-903D-DE3EB3759B7C}"/>
                </c:ext>
              </c:extLst>
            </c:dLbl>
            <c:dLbl>
              <c:idx val="95"/>
              <c:tx>
                <c:rich>
                  <a:bodyPr/>
                  <a:lstStyle/>
                  <a:p>
                    <a:fld id="{2AAD6622-2FB9-4E02-BA25-4F2FDF119EA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F-7AEF-4C08-903D-DE3EB3759B7C}"/>
                </c:ext>
              </c:extLst>
            </c:dLbl>
            <c:dLbl>
              <c:idx val="96"/>
              <c:tx>
                <c:rich>
                  <a:bodyPr/>
                  <a:lstStyle/>
                  <a:p>
                    <a:fld id="{2EC60EAC-74AE-46E4-A681-FFA50E1181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0-7AEF-4C08-903D-DE3EB3759B7C}"/>
                </c:ext>
              </c:extLst>
            </c:dLbl>
            <c:dLbl>
              <c:idx val="97"/>
              <c:tx>
                <c:rich>
                  <a:bodyPr/>
                  <a:lstStyle/>
                  <a:p>
                    <a:fld id="{EB98DB7D-BB0A-4101-BA7E-A34A80226A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1-7AEF-4C08-903D-DE3EB3759B7C}"/>
                </c:ext>
              </c:extLst>
            </c:dLbl>
            <c:dLbl>
              <c:idx val="98"/>
              <c:tx>
                <c:rich>
                  <a:bodyPr/>
                  <a:lstStyle/>
                  <a:p>
                    <a:fld id="{1E83CD15-5C4F-4061-950F-A496BAD87ED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2-7AEF-4C08-903D-DE3EB3759B7C}"/>
                </c:ext>
              </c:extLst>
            </c:dLbl>
            <c:dLbl>
              <c:idx val="99"/>
              <c:tx>
                <c:rich>
                  <a:bodyPr/>
                  <a:lstStyle/>
                  <a:p>
                    <a:fld id="{79006709-8586-4A86-A7D8-93961C13AF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3-7AEF-4C08-903D-DE3EB3759B7C}"/>
                </c:ext>
              </c:extLst>
            </c:dLbl>
            <c:dLbl>
              <c:idx val="100"/>
              <c:tx>
                <c:rich>
                  <a:bodyPr/>
                  <a:lstStyle/>
                  <a:p>
                    <a:fld id="{0E82847E-99E9-4FF8-BAB4-4420200431B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4-7AEF-4C08-903D-DE3EB3759B7C}"/>
                </c:ext>
              </c:extLst>
            </c:dLbl>
            <c:dLbl>
              <c:idx val="101"/>
              <c:tx>
                <c:rich>
                  <a:bodyPr/>
                  <a:lstStyle/>
                  <a:p>
                    <a:fld id="{7393DB49-2027-4C74-AD2D-69E730737B7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5-7AEF-4C08-903D-DE3EB3759B7C}"/>
                </c:ext>
              </c:extLst>
            </c:dLbl>
            <c:dLbl>
              <c:idx val="102"/>
              <c:tx>
                <c:rich>
                  <a:bodyPr/>
                  <a:lstStyle/>
                  <a:p>
                    <a:fld id="{AC6684DB-1419-44EA-8673-C38073F208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6-7AEF-4C08-903D-DE3EB3759B7C}"/>
                </c:ext>
              </c:extLst>
            </c:dLbl>
            <c:dLbl>
              <c:idx val="103"/>
              <c:tx>
                <c:rich>
                  <a:bodyPr/>
                  <a:lstStyle/>
                  <a:p>
                    <a:fld id="{E56759DC-1B46-438B-9C84-DCB0F5721B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7-7AEF-4C08-903D-DE3EB3759B7C}"/>
                </c:ext>
              </c:extLst>
            </c:dLbl>
            <c:dLbl>
              <c:idx val="104"/>
              <c:tx>
                <c:rich>
                  <a:bodyPr/>
                  <a:lstStyle/>
                  <a:p>
                    <a:fld id="{2714998A-CB16-4063-837A-AA99CC6283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8-7AEF-4C08-903D-DE3EB3759B7C}"/>
                </c:ext>
              </c:extLst>
            </c:dLbl>
            <c:dLbl>
              <c:idx val="105"/>
              <c:tx>
                <c:rich>
                  <a:bodyPr/>
                  <a:lstStyle/>
                  <a:p>
                    <a:fld id="{75F8819E-7E0A-4921-A37C-B0655B9FFF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9-7AEF-4C08-903D-DE3EB3759B7C}"/>
                </c:ext>
              </c:extLst>
            </c:dLbl>
            <c:dLbl>
              <c:idx val="106"/>
              <c:tx>
                <c:rich>
                  <a:bodyPr/>
                  <a:lstStyle/>
                  <a:p>
                    <a:fld id="{623318E5-FA8F-42AB-922F-98DCE467A0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A-7AEF-4C08-903D-DE3EB3759B7C}"/>
                </c:ext>
              </c:extLst>
            </c:dLbl>
            <c:dLbl>
              <c:idx val="107"/>
              <c:tx>
                <c:rich>
                  <a:bodyPr/>
                  <a:lstStyle/>
                  <a:p>
                    <a:fld id="{04537039-35E6-49FA-AFBA-D6D04C42CA0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B-7AEF-4C08-903D-DE3EB3759B7C}"/>
                </c:ext>
              </c:extLst>
            </c:dLbl>
            <c:dLbl>
              <c:idx val="108"/>
              <c:tx>
                <c:rich>
                  <a:bodyPr/>
                  <a:lstStyle/>
                  <a:p>
                    <a:fld id="{4DF50338-4B5B-4E79-827A-5EE06A173C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C-7AEF-4C08-903D-DE3EB3759B7C}"/>
                </c:ext>
              </c:extLst>
            </c:dLbl>
            <c:dLbl>
              <c:idx val="109"/>
              <c:tx>
                <c:rich>
                  <a:bodyPr/>
                  <a:lstStyle/>
                  <a:p>
                    <a:fld id="{826D9FEF-F4C5-4F3F-9FC6-9B1471806C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D-7AEF-4C08-903D-DE3EB3759B7C}"/>
                </c:ext>
              </c:extLst>
            </c:dLbl>
            <c:dLbl>
              <c:idx val="110"/>
              <c:tx>
                <c:rich>
                  <a:bodyPr/>
                  <a:lstStyle/>
                  <a:p>
                    <a:fld id="{613881F9-1668-4666-8DE6-5D42ECC47D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E-7AEF-4C08-903D-DE3EB3759B7C}"/>
                </c:ext>
              </c:extLst>
            </c:dLbl>
            <c:dLbl>
              <c:idx val="111"/>
              <c:tx>
                <c:rich>
                  <a:bodyPr/>
                  <a:lstStyle/>
                  <a:p>
                    <a:fld id="{77F17256-D89B-4539-A05C-4C31456D6F1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F-7AEF-4C08-903D-DE3EB3759B7C}"/>
                </c:ext>
              </c:extLst>
            </c:dLbl>
            <c:dLbl>
              <c:idx val="112"/>
              <c:tx>
                <c:rich>
                  <a:bodyPr/>
                  <a:lstStyle/>
                  <a:p>
                    <a:fld id="{25B5F948-3CA0-4541-91CA-15C2D4D44C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0-7AEF-4C08-903D-DE3EB3759B7C}"/>
                </c:ext>
              </c:extLst>
            </c:dLbl>
            <c:dLbl>
              <c:idx val="113"/>
              <c:tx>
                <c:rich>
                  <a:bodyPr/>
                  <a:lstStyle/>
                  <a:p>
                    <a:fld id="{BA7CA390-6D6D-4356-8B8D-5F1F5BE509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1-7AEF-4C08-903D-DE3EB3759B7C}"/>
                </c:ext>
              </c:extLst>
            </c:dLbl>
            <c:dLbl>
              <c:idx val="114"/>
              <c:tx>
                <c:rich>
                  <a:bodyPr/>
                  <a:lstStyle/>
                  <a:p>
                    <a:fld id="{EEA9D14D-7F47-4615-A9DC-479E325645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7AEF-4C08-903D-DE3EB3759B7C}"/>
                </c:ext>
              </c:extLst>
            </c:dLbl>
            <c:dLbl>
              <c:idx val="115"/>
              <c:tx>
                <c:rich>
                  <a:bodyPr/>
                  <a:lstStyle/>
                  <a:p>
                    <a:fld id="{E4DB246F-9529-4D87-83BB-2ADD0661F5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3-7AEF-4C08-903D-DE3EB3759B7C}"/>
                </c:ext>
              </c:extLst>
            </c:dLbl>
            <c:dLbl>
              <c:idx val="116"/>
              <c:tx>
                <c:rich>
                  <a:bodyPr/>
                  <a:lstStyle/>
                  <a:p>
                    <a:fld id="{F463BFF2-FFBA-4650-8B5B-48347E5EDA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4-7AEF-4C08-903D-DE3EB3759B7C}"/>
                </c:ext>
              </c:extLst>
            </c:dLbl>
            <c:dLbl>
              <c:idx val="117"/>
              <c:tx>
                <c:rich>
                  <a:bodyPr/>
                  <a:lstStyle/>
                  <a:p>
                    <a:fld id="{C83F16A4-465C-40D1-8619-7C9E7774AC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5-7AEF-4C08-903D-DE3EB3759B7C}"/>
                </c:ext>
              </c:extLst>
            </c:dLbl>
            <c:dLbl>
              <c:idx val="118"/>
              <c:tx>
                <c:rich>
                  <a:bodyPr/>
                  <a:lstStyle/>
                  <a:p>
                    <a:fld id="{9FEBA6E0-A5AF-4F15-97E7-6EFB1723B26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6-7AEF-4C08-903D-DE3EB3759B7C}"/>
                </c:ext>
              </c:extLst>
            </c:dLbl>
            <c:dLbl>
              <c:idx val="119"/>
              <c:tx>
                <c:rich>
                  <a:bodyPr/>
                  <a:lstStyle/>
                  <a:p>
                    <a:fld id="{C8D01D4A-9E17-4116-A4BB-EB1FFCCABA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7-7AEF-4C08-903D-DE3EB3759B7C}"/>
                </c:ext>
              </c:extLst>
            </c:dLbl>
            <c:dLbl>
              <c:idx val="120"/>
              <c:tx>
                <c:rich>
                  <a:bodyPr/>
                  <a:lstStyle/>
                  <a:p>
                    <a:fld id="{024CB13E-C5B5-480A-9574-06CF59DE6C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8-7AEF-4C08-903D-DE3EB3759B7C}"/>
                </c:ext>
              </c:extLst>
            </c:dLbl>
            <c:dLbl>
              <c:idx val="121"/>
              <c:tx>
                <c:rich>
                  <a:bodyPr/>
                  <a:lstStyle/>
                  <a:p>
                    <a:fld id="{D5F8DDFA-36A8-45F0-8A11-E885589909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9-7AEF-4C08-903D-DE3EB3759B7C}"/>
                </c:ext>
              </c:extLst>
            </c:dLbl>
            <c:dLbl>
              <c:idx val="122"/>
              <c:tx>
                <c:rich>
                  <a:bodyPr/>
                  <a:lstStyle/>
                  <a:p>
                    <a:fld id="{D440510E-3360-40D9-94FA-5A3025C7544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A-7AEF-4C08-903D-DE3EB3759B7C}"/>
                </c:ext>
              </c:extLst>
            </c:dLbl>
            <c:dLbl>
              <c:idx val="123"/>
              <c:tx>
                <c:rich>
                  <a:bodyPr/>
                  <a:lstStyle/>
                  <a:p>
                    <a:fld id="{AC069BC6-2177-4D9C-A246-5F210ECB8F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B-7AEF-4C08-903D-DE3EB3759B7C}"/>
                </c:ext>
              </c:extLst>
            </c:dLbl>
            <c:dLbl>
              <c:idx val="124"/>
              <c:tx>
                <c:rich>
                  <a:bodyPr/>
                  <a:lstStyle/>
                  <a:p>
                    <a:fld id="{270564A3-3DD1-42F8-AD0A-4068AC26E0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C-7AEF-4C08-903D-DE3EB3759B7C}"/>
                </c:ext>
              </c:extLst>
            </c:dLbl>
            <c:dLbl>
              <c:idx val="125"/>
              <c:tx>
                <c:rich>
                  <a:bodyPr/>
                  <a:lstStyle/>
                  <a:p>
                    <a:fld id="{CA06C11E-DD6A-46F5-B6A2-8E78303FE89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D-7AEF-4C08-903D-DE3EB3759B7C}"/>
                </c:ext>
              </c:extLst>
            </c:dLbl>
            <c:dLbl>
              <c:idx val="126"/>
              <c:tx>
                <c:rich>
                  <a:bodyPr/>
                  <a:lstStyle/>
                  <a:p>
                    <a:fld id="{584443C4-001C-4046-B9B8-A0C5E5B309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E-7AEF-4C08-903D-DE3EB3759B7C}"/>
                </c:ext>
              </c:extLst>
            </c:dLbl>
            <c:dLbl>
              <c:idx val="127"/>
              <c:tx>
                <c:rich>
                  <a:bodyPr/>
                  <a:lstStyle/>
                  <a:p>
                    <a:fld id="{E6CEB793-FEEF-4621-AC8A-9731BBA3C40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F-7AEF-4C08-903D-DE3EB3759B7C}"/>
                </c:ext>
              </c:extLst>
            </c:dLbl>
            <c:dLbl>
              <c:idx val="128"/>
              <c:tx>
                <c:rich>
                  <a:bodyPr/>
                  <a:lstStyle/>
                  <a:p>
                    <a:fld id="{691EAB29-6C53-4D13-8A25-AF456C9D1E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0-7AEF-4C08-903D-DE3EB3759B7C}"/>
                </c:ext>
              </c:extLst>
            </c:dLbl>
            <c:dLbl>
              <c:idx val="129"/>
              <c:tx>
                <c:rich>
                  <a:bodyPr/>
                  <a:lstStyle/>
                  <a:p>
                    <a:fld id="{BFDAAB61-D7FD-430B-84F2-81845F0BDA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1-7AEF-4C08-903D-DE3EB3759B7C}"/>
                </c:ext>
              </c:extLst>
            </c:dLbl>
            <c:dLbl>
              <c:idx val="130"/>
              <c:tx>
                <c:rich>
                  <a:bodyPr/>
                  <a:lstStyle/>
                  <a:p>
                    <a:fld id="{4AF31DCA-BDEE-46CC-BB49-62D0747364C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2-7AEF-4C08-903D-DE3EB3759B7C}"/>
                </c:ext>
              </c:extLst>
            </c:dLbl>
            <c:dLbl>
              <c:idx val="131"/>
              <c:tx>
                <c:rich>
                  <a:bodyPr/>
                  <a:lstStyle/>
                  <a:p>
                    <a:fld id="{39894806-E788-4977-A7B2-864DAB21E4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3-7AEF-4C08-903D-DE3EB3759B7C}"/>
                </c:ext>
              </c:extLst>
            </c:dLbl>
            <c:dLbl>
              <c:idx val="132"/>
              <c:tx>
                <c:rich>
                  <a:bodyPr/>
                  <a:lstStyle/>
                  <a:p>
                    <a:fld id="{57ABA1EE-E047-409C-B362-F047B6B596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4-7AEF-4C08-903D-DE3EB3759B7C}"/>
                </c:ext>
              </c:extLst>
            </c:dLbl>
            <c:dLbl>
              <c:idx val="133"/>
              <c:tx>
                <c:rich>
                  <a:bodyPr/>
                  <a:lstStyle/>
                  <a:p>
                    <a:fld id="{867C847A-198E-4A03-ADCD-27A90476D1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5-7AEF-4C08-903D-DE3EB3759B7C}"/>
                </c:ext>
              </c:extLst>
            </c:dLbl>
            <c:dLbl>
              <c:idx val="134"/>
              <c:tx>
                <c:rich>
                  <a:bodyPr/>
                  <a:lstStyle/>
                  <a:p>
                    <a:fld id="{955B25F4-C4DD-4614-83F6-35D05332E9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6-7AEF-4C08-903D-DE3EB3759B7C}"/>
                </c:ext>
              </c:extLst>
            </c:dLbl>
            <c:dLbl>
              <c:idx val="135"/>
              <c:tx>
                <c:rich>
                  <a:bodyPr/>
                  <a:lstStyle/>
                  <a:p>
                    <a:fld id="{3970197A-4A6C-47B9-82A5-547C1E910D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7-7AEF-4C08-903D-DE3EB3759B7C}"/>
                </c:ext>
              </c:extLst>
            </c:dLbl>
            <c:dLbl>
              <c:idx val="136"/>
              <c:tx>
                <c:rich>
                  <a:bodyPr/>
                  <a:lstStyle/>
                  <a:p>
                    <a:fld id="{8CAE34D6-DA53-4BBA-9533-D925AFB6561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8-7AEF-4C08-903D-DE3EB3759B7C}"/>
                </c:ext>
              </c:extLst>
            </c:dLbl>
            <c:dLbl>
              <c:idx val="137"/>
              <c:tx>
                <c:rich>
                  <a:bodyPr/>
                  <a:lstStyle/>
                  <a:p>
                    <a:fld id="{5E30F16D-93EE-4098-930C-BD5AD05B79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9-7AEF-4C08-903D-DE3EB3759B7C}"/>
                </c:ext>
              </c:extLst>
            </c:dLbl>
            <c:dLbl>
              <c:idx val="138"/>
              <c:tx>
                <c:rich>
                  <a:bodyPr/>
                  <a:lstStyle/>
                  <a:p>
                    <a:fld id="{3B1DC132-4BF6-4101-8100-6743AE3AAF3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A-7AEF-4C08-903D-DE3EB3759B7C}"/>
                </c:ext>
              </c:extLst>
            </c:dLbl>
            <c:dLbl>
              <c:idx val="139"/>
              <c:tx>
                <c:rich>
                  <a:bodyPr/>
                  <a:lstStyle/>
                  <a:p>
                    <a:fld id="{1F0AA90B-F1FD-4E03-B2A9-50520271145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B-7AEF-4C08-903D-DE3EB3759B7C}"/>
                </c:ext>
              </c:extLst>
            </c:dLbl>
            <c:dLbl>
              <c:idx val="140"/>
              <c:tx>
                <c:rich>
                  <a:bodyPr/>
                  <a:lstStyle/>
                  <a:p>
                    <a:fld id="{B05FF002-0AFB-4E6B-9BDA-418CD498FF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C-7AEF-4C08-903D-DE3EB3759B7C}"/>
                </c:ext>
              </c:extLst>
            </c:dLbl>
            <c:dLbl>
              <c:idx val="141"/>
              <c:tx>
                <c:rich>
                  <a:bodyPr/>
                  <a:lstStyle/>
                  <a:p>
                    <a:fld id="{8B94E1D9-732E-4792-B136-473373AB60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D-7AEF-4C08-903D-DE3EB3759B7C}"/>
                </c:ext>
              </c:extLst>
            </c:dLbl>
            <c:dLbl>
              <c:idx val="142"/>
              <c:tx>
                <c:rich>
                  <a:bodyPr/>
                  <a:lstStyle/>
                  <a:p>
                    <a:fld id="{BCC8799E-79C7-44FF-A2D8-503683C668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E-7AEF-4C08-903D-DE3EB3759B7C}"/>
                </c:ext>
              </c:extLst>
            </c:dLbl>
            <c:dLbl>
              <c:idx val="143"/>
              <c:tx>
                <c:rich>
                  <a:bodyPr/>
                  <a:lstStyle/>
                  <a:p>
                    <a:fld id="{F9F4106A-56DF-43D1-AEA0-E2C735CEAC3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F-7AEF-4C08-903D-DE3EB3759B7C}"/>
                </c:ext>
              </c:extLst>
            </c:dLbl>
            <c:dLbl>
              <c:idx val="144"/>
              <c:tx>
                <c:rich>
                  <a:bodyPr/>
                  <a:lstStyle/>
                  <a:p>
                    <a:fld id="{01769AE3-74E1-44BD-8E71-F94669A33AB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0-7AEF-4C08-903D-DE3EB3759B7C}"/>
                </c:ext>
              </c:extLst>
            </c:dLbl>
            <c:dLbl>
              <c:idx val="145"/>
              <c:tx>
                <c:rich>
                  <a:bodyPr/>
                  <a:lstStyle/>
                  <a:p>
                    <a:fld id="{8495C046-E4EC-4A2A-AA96-B2AE77CDCA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1-7AEF-4C08-903D-DE3EB3759B7C}"/>
                </c:ext>
              </c:extLst>
            </c:dLbl>
            <c:dLbl>
              <c:idx val="146"/>
              <c:tx>
                <c:rich>
                  <a:bodyPr/>
                  <a:lstStyle/>
                  <a:p>
                    <a:fld id="{343B511F-4497-45B2-801B-3BF4507214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2-7AEF-4C08-903D-DE3EB3759B7C}"/>
                </c:ext>
              </c:extLst>
            </c:dLbl>
            <c:dLbl>
              <c:idx val="147"/>
              <c:tx>
                <c:rich>
                  <a:bodyPr/>
                  <a:lstStyle/>
                  <a:p>
                    <a:fld id="{DCBBBCFB-CBDB-486C-94B3-AB59359450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3-7AEF-4C08-903D-DE3EB3759B7C}"/>
                </c:ext>
              </c:extLst>
            </c:dLbl>
            <c:dLbl>
              <c:idx val="148"/>
              <c:tx>
                <c:rich>
                  <a:bodyPr/>
                  <a:lstStyle/>
                  <a:p>
                    <a:fld id="{B06F8A66-020B-4596-AA8D-FD887E0399E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4-7AEF-4C08-903D-DE3EB3759B7C}"/>
                </c:ext>
              </c:extLst>
            </c:dLbl>
            <c:dLbl>
              <c:idx val="149"/>
              <c:tx>
                <c:rich>
                  <a:bodyPr/>
                  <a:lstStyle/>
                  <a:p>
                    <a:fld id="{DD961AFD-7BCA-4687-849A-507B8203BCB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5-7AEF-4C08-903D-DE3EB3759B7C}"/>
                </c:ext>
              </c:extLst>
            </c:dLbl>
            <c:dLbl>
              <c:idx val="150"/>
              <c:tx>
                <c:rich>
                  <a:bodyPr/>
                  <a:lstStyle/>
                  <a:p>
                    <a:fld id="{E4FCAF5D-FB0C-4B6D-9B51-1023DDCA32C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6-7AEF-4C08-903D-DE3EB3759B7C}"/>
                </c:ext>
              </c:extLst>
            </c:dLbl>
            <c:dLbl>
              <c:idx val="151"/>
              <c:tx>
                <c:rich>
                  <a:bodyPr/>
                  <a:lstStyle/>
                  <a:p>
                    <a:fld id="{255237F3-C5DA-48B4-BE12-654782C0F2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7-7AEF-4C08-903D-DE3EB3759B7C}"/>
                </c:ext>
              </c:extLst>
            </c:dLbl>
            <c:dLbl>
              <c:idx val="152"/>
              <c:tx>
                <c:rich>
                  <a:bodyPr/>
                  <a:lstStyle/>
                  <a:p>
                    <a:fld id="{932D5DFC-E1B6-4744-8593-08BD827B455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8-7AEF-4C08-903D-DE3EB3759B7C}"/>
                </c:ext>
              </c:extLst>
            </c:dLbl>
            <c:dLbl>
              <c:idx val="153"/>
              <c:tx>
                <c:rich>
                  <a:bodyPr/>
                  <a:lstStyle/>
                  <a:p>
                    <a:fld id="{2251BA82-7A84-46C9-BF65-D3B250B55F7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9-7AEF-4C08-903D-DE3EB3759B7C}"/>
                </c:ext>
              </c:extLst>
            </c:dLbl>
            <c:dLbl>
              <c:idx val="154"/>
              <c:tx>
                <c:rich>
                  <a:bodyPr/>
                  <a:lstStyle/>
                  <a:p>
                    <a:fld id="{64E7073E-7F1B-423C-92CB-2A6E734E3E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A-7AEF-4C08-903D-DE3EB3759B7C}"/>
                </c:ext>
              </c:extLst>
            </c:dLbl>
            <c:dLbl>
              <c:idx val="155"/>
              <c:tx>
                <c:rich>
                  <a:bodyPr/>
                  <a:lstStyle/>
                  <a:p>
                    <a:fld id="{C802408D-D54F-4EB6-BC4E-30B26572E2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B-7AEF-4C08-903D-DE3EB3759B7C}"/>
                </c:ext>
              </c:extLst>
            </c:dLbl>
            <c:dLbl>
              <c:idx val="156"/>
              <c:tx>
                <c:rich>
                  <a:bodyPr/>
                  <a:lstStyle/>
                  <a:p>
                    <a:fld id="{B7009572-9AEA-4CE1-B9B9-3F2E7C6AB2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C-7AEF-4C08-903D-DE3EB3759B7C}"/>
                </c:ext>
              </c:extLst>
            </c:dLbl>
            <c:dLbl>
              <c:idx val="157"/>
              <c:tx>
                <c:rich>
                  <a:bodyPr/>
                  <a:lstStyle/>
                  <a:p>
                    <a:fld id="{2E5FD90C-21D7-4E96-8FC8-B884D59122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D-7AEF-4C08-903D-DE3EB3759B7C}"/>
                </c:ext>
              </c:extLst>
            </c:dLbl>
            <c:dLbl>
              <c:idx val="158"/>
              <c:tx>
                <c:rich>
                  <a:bodyPr/>
                  <a:lstStyle/>
                  <a:p>
                    <a:fld id="{45C57B6E-4FA2-457A-9597-A60C805BB1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E-7AEF-4C08-903D-DE3EB3759B7C}"/>
                </c:ext>
              </c:extLst>
            </c:dLbl>
            <c:dLbl>
              <c:idx val="159"/>
              <c:tx>
                <c:rich>
                  <a:bodyPr/>
                  <a:lstStyle/>
                  <a:p>
                    <a:fld id="{50F514FA-8D6E-4624-AC0A-73F6365FD2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F-7AEF-4C08-903D-DE3EB3759B7C}"/>
                </c:ext>
              </c:extLst>
            </c:dLbl>
            <c:dLbl>
              <c:idx val="160"/>
              <c:tx>
                <c:rich>
                  <a:bodyPr/>
                  <a:lstStyle/>
                  <a:p>
                    <a:fld id="{3E0A1A2F-3693-43E6-B7A3-840FD77A90F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0-7AEF-4C08-903D-DE3EB3759B7C}"/>
                </c:ext>
              </c:extLst>
            </c:dLbl>
            <c:dLbl>
              <c:idx val="161"/>
              <c:tx>
                <c:rich>
                  <a:bodyPr/>
                  <a:lstStyle/>
                  <a:p>
                    <a:fld id="{B0B51E72-E034-4B87-9891-953424B15E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1-7AEF-4C08-903D-DE3EB3759B7C}"/>
                </c:ext>
              </c:extLst>
            </c:dLbl>
            <c:dLbl>
              <c:idx val="162"/>
              <c:tx>
                <c:rich>
                  <a:bodyPr/>
                  <a:lstStyle/>
                  <a:p>
                    <a:fld id="{B41DB6D0-D7B1-4A51-8272-657963055A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2-7AEF-4C08-903D-DE3EB3759B7C}"/>
                </c:ext>
              </c:extLst>
            </c:dLbl>
            <c:dLbl>
              <c:idx val="163"/>
              <c:tx>
                <c:rich>
                  <a:bodyPr/>
                  <a:lstStyle/>
                  <a:p>
                    <a:fld id="{E0C55FD6-EC1F-499D-9778-10B73F7B66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3-7AEF-4C08-903D-DE3EB3759B7C}"/>
                </c:ext>
              </c:extLst>
            </c:dLbl>
            <c:dLbl>
              <c:idx val="164"/>
              <c:tx>
                <c:rich>
                  <a:bodyPr/>
                  <a:lstStyle/>
                  <a:p>
                    <a:fld id="{2FF9507D-AAAC-424D-B844-EAB2BAE25C9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4-7AEF-4C08-903D-DE3EB3759B7C}"/>
                </c:ext>
              </c:extLst>
            </c:dLbl>
            <c:dLbl>
              <c:idx val="165"/>
              <c:tx>
                <c:rich>
                  <a:bodyPr/>
                  <a:lstStyle/>
                  <a:p>
                    <a:fld id="{7DE78CF0-3790-4DC2-9EBC-23D3285DCF2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5-7AEF-4C08-903D-DE3EB3759B7C}"/>
                </c:ext>
              </c:extLst>
            </c:dLbl>
            <c:dLbl>
              <c:idx val="166"/>
              <c:tx>
                <c:rich>
                  <a:bodyPr/>
                  <a:lstStyle/>
                  <a:p>
                    <a:fld id="{48803B00-665D-41F6-81F0-930C8FD2FA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6-7AEF-4C08-903D-DE3EB3759B7C}"/>
                </c:ext>
              </c:extLst>
            </c:dLbl>
            <c:dLbl>
              <c:idx val="167"/>
              <c:tx>
                <c:rich>
                  <a:bodyPr/>
                  <a:lstStyle/>
                  <a:p>
                    <a:fld id="{888C64FC-8103-4C12-BADA-06299434F4E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7-7AEF-4C08-903D-DE3EB3759B7C}"/>
                </c:ext>
              </c:extLst>
            </c:dLbl>
            <c:dLbl>
              <c:idx val="168"/>
              <c:tx>
                <c:rich>
                  <a:bodyPr/>
                  <a:lstStyle/>
                  <a:p>
                    <a:fld id="{5546C2ED-A411-49CA-B8E4-E0AC2026403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8-7AEF-4C08-903D-DE3EB3759B7C}"/>
                </c:ext>
              </c:extLst>
            </c:dLbl>
            <c:dLbl>
              <c:idx val="169"/>
              <c:tx>
                <c:rich>
                  <a:bodyPr/>
                  <a:lstStyle/>
                  <a:p>
                    <a:fld id="{0A6C80EE-94FF-4D47-88EA-EB8FDC6D9EE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9-7AEF-4C08-903D-DE3EB3759B7C}"/>
                </c:ext>
              </c:extLst>
            </c:dLbl>
            <c:dLbl>
              <c:idx val="170"/>
              <c:tx>
                <c:rich>
                  <a:bodyPr/>
                  <a:lstStyle/>
                  <a:p>
                    <a:fld id="{A3F6EA3B-C568-493C-B3BA-E44C803DFA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A-7AEF-4C08-903D-DE3EB3759B7C}"/>
                </c:ext>
              </c:extLst>
            </c:dLbl>
            <c:dLbl>
              <c:idx val="171"/>
              <c:tx>
                <c:rich>
                  <a:bodyPr/>
                  <a:lstStyle/>
                  <a:p>
                    <a:fld id="{A055B028-2BB9-4DAC-B74A-8EF000919A7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B-7AEF-4C08-903D-DE3EB3759B7C}"/>
                </c:ext>
              </c:extLst>
            </c:dLbl>
            <c:dLbl>
              <c:idx val="172"/>
              <c:tx>
                <c:rich>
                  <a:bodyPr/>
                  <a:lstStyle/>
                  <a:p>
                    <a:fld id="{A0A8E606-4F39-45E8-95E4-171EDBCC18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C-7AEF-4C08-903D-DE3EB3759B7C}"/>
                </c:ext>
              </c:extLst>
            </c:dLbl>
            <c:dLbl>
              <c:idx val="173"/>
              <c:tx>
                <c:rich>
                  <a:bodyPr/>
                  <a:lstStyle/>
                  <a:p>
                    <a:fld id="{858201E8-C1FB-4E28-A0E7-D24233DF2F4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D-7AEF-4C08-903D-DE3EB3759B7C}"/>
                </c:ext>
              </c:extLst>
            </c:dLbl>
            <c:dLbl>
              <c:idx val="174"/>
              <c:tx>
                <c:rich>
                  <a:bodyPr/>
                  <a:lstStyle/>
                  <a:p>
                    <a:fld id="{420AC7E4-8ABA-4A75-A7DD-35CBF65CF0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E-7AEF-4C08-903D-DE3EB3759B7C}"/>
                </c:ext>
              </c:extLst>
            </c:dLbl>
            <c:dLbl>
              <c:idx val="175"/>
              <c:tx>
                <c:rich>
                  <a:bodyPr/>
                  <a:lstStyle/>
                  <a:p>
                    <a:fld id="{7C944278-6ED4-4CAE-ADD5-759E472BBD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F-7AEF-4C08-903D-DE3EB3759B7C}"/>
                </c:ext>
              </c:extLst>
            </c:dLbl>
            <c:dLbl>
              <c:idx val="176"/>
              <c:tx>
                <c:rich>
                  <a:bodyPr/>
                  <a:lstStyle/>
                  <a:p>
                    <a:fld id="{189EC381-4B45-4758-9550-010DDDE283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0-7AEF-4C08-903D-DE3EB3759B7C}"/>
                </c:ext>
              </c:extLst>
            </c:dLbl>
            <c:dLbl>
              <c:idx val="177"/>
              <c:tx>
                <c:rich>
                  <a:bodyPr/>
                  <a:lstStyle/>
                  <a:p>
                    <a:fld id="{8EE62644-6F12-4C44-88E2-7ECD86E86E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1-7AEF-4C08-903D-DE3EB3759B7C}"/>
                </c:ext>
              </c:extLst>
            </c:dLbl>
            <c:dLbl>
              <c:idx val="178"/>
              <c:tx>
                <c:rich>
                  <a:bodyPr/>
                  <a:lstStyle/>
                  <a:p>
                    <a:fld id="{A3F737A3-2A33-48F0-BD36-0B2BDB04BD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2-7AEF-4C08-903D-DE3EB3759B7C}"/>
                </c:ext>
              </c:extLst>
            </c:dLbl>
            <c:dLbl>
              <c:idx val="179"/>
              <c:tx>
                <c:rich>
                  <a:bodyPr/>
                  <a:lstStyle/>
                  <a:p>
                    <a:fld id="{9C811BF5-48DB-4E04-9D84-E69E798C92C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3-7AEF-4C08-903D-DE3EB3759B7C}"/>
                </c:ext>
              </c:extLst>
            </c:dLbl>
            <c:dLbl>
              <c:idx val="180"/>
              <c:tx>
                <c:rich>
                  <a:bodyPr/>
                  <a:lstStyle/>
                  <a:p>
                    <a:fld id="{5BE5FA96-9059-4446-B044-054A3213CD5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4-7AEF-4C08-903D-DE3EB3759B7C}"/>
                </c:ext>
              </c:extLst>
            </c:dLbl>
            <c:dLbl>
              <c:idx val="181"/>
              <c:tx>
                <c:rich>
                  <a:bodyPr/>
                  <a:lstStyle/>
                  <a:p>
                    <a:fld id="{5AB713DC-8D6C-481C-AD6A-6C80B1E5D5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5-7AEF-4C08-903D-DE3EB3759B7C}"/>
                </c:ext>
              </c:extLst>
            </c:dLbl>
            <c:dLbl>
              <c:idx val="182"/>
              <c:tx>
                <c:rich>
                  <a:bodyPr/>
                  <a:lstStyle/>
                  <a:p>
                    <a:fld id="{304165CE-A05F-4ADC-9541-FF7733C7D7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6-7AEF-4C08-903D-DE3EB3759B7C}"/>
                </c:ext>
              </c:extLst>
            </c:dLbl>
            <c:dLbl>
              <c:idx val="183"/>
              <c:tx>
                <c:rich>
                  <a:bodyPr/>
                  <a:lstStyle/>
                  <a:p>
                    <a:fld id="{37F52A8F-436B-4B46-9F2E-F6C8A36A31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7-7AEF-4C08-903D-DE3EB3759B7C}"/>
                </c:ext>
              </c:extLst>
            </c:dLbl>
            <c:dLbl>
              <c:idx val="184"/>
              <c:tx>
                <c:rich>
                  <a:bodyPr/>
                  <a:lstStyle/>
                  <a:p>
                    <a:fld id="{D17739E0-7831-489A-A08B-925116587C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8-7AEF-4C08-903D-DE3EB3759B7C}"/>
                </c:ext>
              </c:extLst>
            </c:dLbl>
            <c:dLbl>
              <c:idx val="185"/>
              <c:tx>
                <c:rich>
                  <a:bodyPr/>
                  <a:lstStyle/>
                  <a:p>
                    <a:fld id="{B074C66A-FA70-4C85-B867-FB5E091F57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9-7AEF-4C08-903D-DE3EB3759B7C}"/>
                </c:ext>
              </c:extLst>
            </c:dLbl>
            <c:dLbl>
              <c:idx val="186"/>
              <c:tx>
                <c:rich>
                  <a:bodyPr/>
                  <a:lstStyle/>
                  <a:p>
                    <a:fld id="{55178DBF-6109-40CA-B4AF-0067AD0F62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A-7AEF-4C08-903D-DE3EB3759B7C}"/>
                </c:ext>
              </c:extLst>
            </c:dLbl>
            <c:dLbl>
              <c:idx val="187"/>
              <c:tx>
                <c:rich>
                  <a:bodyPr/>
                  <a:lstStyle/>
                  <a:p>
                    <a:fld id="{0A107CC6-15CB-4F2F-98BB-3C139C2E8EA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B-7AEF-4C08-903D-DE3EB3759B7C}"/>
                </c:ext>
              </c:extLst>
            </c:dLbl>
            <c:dLbl>
              <c:idx val="188"/>
              <c:tx>
                <c:rich>
                  <a:bodyPr/>
                  <a:lstStyle/>
                  <a:p>
                    <a:fld id="{3B3F1655-1231-496B-BD78-C88C3D46CD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C-7AEF-4C08-903D-DE3EB3759B7C}"/>
                </c:ext>
              </c:extLst>
            </c:dLbl>
            <c:dLbl>
              <c:idx val="189"/>
              <c:tx>
                <c:rich>
                  <a:bodyPr/>
                  <a:lstStyle/>
                  <a:p>
                    <a:fld id="{0324445E-36A9-4611-AF12-87F2D915B6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D-7AEF-4C08-903D-DE3EB3759B7C}"/>
                </c:ext>
              </c:extLst>
            </c:dLbl>
            <c:dLbl>
              <c:idx val="190"/>
              <c:tx>
                <c:rich>
                  <a:bodyPr/>
                  <a:lstStyle/>
                  <a:p>
                    <a:fld id="{3908213C-DFBA-42D1-A326-9FD70F45E1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E-7AEF-4C08-903D-DE3EB3759B7C}"/>
                </c:ext>
              </c:extLst>
            </c:dLbl>
            <c:dLbl>
              <c:idx val="191"/>
              <c:tx>
                <c:rich>
                  <a:bodyPr/>
                  <a:lstStyle/>
                  <a:p>
                    <a:fld id="{66E0DE79-F47D-47BE-A6FB-595D1D3D215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F-7AEF-4C08-903D-DE3EB3759B7C}"/>
                </c:ext>
              </c:extLst>
            </c:dLbl>
            <c:dLbl>
              <c:idx val="192"/>
              <c:tx>
                <c:rich>
                  <a:bodyPr/>
                  <a:lstStyle/>
                  <a:p>
                    <a:fld id="{FB914C0A-EE97-40E9-A4B3-37BC2FCACC3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0-7AEF-4C08-903D-DE3EB3759B7C}"/>
                </c:ext>
              </c:extLst>
            </c:dLbl>
            <c:dLbl>
              <c:idx val="193"/>
              <c:tx>
                <c:rich>
                  <a:bodyPr/>
                  <a:lstStyle/>
                  <a:p>
                    <a:fld id="{F6924781-6F9E-4AE1-B932-A7F8B037BD5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1-7AEF-4C08-903D-DE3EB3759B7C}"/>
                </c:ext>
              </c:extLst>
            </c:dLbl>
            <c:dLbl>
              <c:idx val="194"/>
              <c:tx>
                <c:rich>
                  <a:bodyPr/>
                  <a:lstStyle/>
                  <a:p>
                    <a:fld id="{2363302D-E712-412E-8CAC-12D163F82C5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2-7AEF-4C08-903D-DE3EB3759B7C}"/>
                </c:ext>
              </c:extLst>
            </c:dLbl>
            <c:dLbl>
              <c:idx val="195"/>
              <c:tx>
                <c:rich>
                  <a:bodyPr/>
                  <a:lstStyle/>
                  <a:p>
                    <a:fld id="{5A64DE23-2698-41EC-A68D-88D01B2733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3-7AEF-4C08-903D-DE3EB3759B7C}"/>
                </c:ext>
              </c:extLst>
            </c:dLbl>
            <c:dLbl>
              <c:idx val="196"/>
              <c:tx>
                <c:rich>
                  <a:bodyPr/>
                  <a:lstStyle/>
                  <a:p>
                    <a:fld id="{D1A4776D-8680-426B-A812-51B86DB7C61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4-7AEF-4C08-903D-DE3EB3759B7C}"/>
                </c:ext>
              </c:extLst>
            </c:dLbl>
            <c:dLbl>
              <c:idx val="197"/>
              <c:tx>
                <c:rich>
                  <a:bodyPr/>
                  <a:lstStyle/>
                  <a:p>
                    <a:fld id="{1EAFCE58-A34F-40E7-A4EA-371A2CC5B9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5-7AEF-4C08-903D-DE3EB3759B7C}"/>
                </c:ext>
              </c:extLst>
            </c:dLbl>
            <c:dLbl>
              <c:idx val="198"/>
              <c:tx>
                <c:rich>
                  <a:bodyPr/>
                  <a:lstStyle/>
                  <a:p>
                    <a:fld id="{5D8C2A79-398B-43CD-A588-E1F3B31D7E9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6-7AEF-4C08-903D-DE3EB3759B7C}"/>
                </c:ext>
              </c:extLst>
            </c:dLbl>
            <c:dLbl>
              <c:idx val="199"/>
              <c:tx>
                <c:rich>
                  <a:bodyPr/>
                  <a:lstStyle/>
                  <a:p>
                    <a:fld id="{DCE545B2-104A-423F-B1BE-CB32DEA0C66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7-7AEF-4C08-903D-DE3EB3759B7C}"/>
                </c:ext>
              </c:extLst>
            </c:dLbl>
            <c:dLbl>
              <c:idx val="200"/>
              <c:tx>
                <c:rich>
                  <a:bodyPr/>
                  <a:lstStyle/>
                  <a:p>
                    <a:fld id="{CC766131-8083-4696-B428-6A45DA4E6B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8-7AEF-4C08-903D-DE3EB3759B7C}"/>
                </c:ext>
              </c:extLst>
            </c:dLbl>
            <c:dLbl>
              <c:idx val="201"/>
              <c:tx>
                <c:rich>
                  <a:bodyPr/>
                  <a:lstStyle/>
                  <a:p>
                    <a:fld id="{E5DC9BBE-444E-4424-AFB7-B000F0483FF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9-7AEF-4C08-903D-DE3EB3759B7C}"/>
                </c:ext>
              </c:extLst>
            </c:dLbl>
            <c:dLbl>
              <c:idx val="202"/>
              <c:tx>
                <c:rich>
                  <a:bodyPr/>
                  <a:lstStyle/>
                  <a:p>
                    <a:fld id="{BD933211-92DB-44A9-ABD0-476961CC04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A-7AEF-4C08-903D-DE3EB3759B7C}"/>
                </c:ext>
              </c:extLst>
            </c:dLbl>
            <c:dLbl>
              <c:idx val="203"/>
              <c:tx>
                <c:rich>
                  <a:bodyPr/>
                  <a:lstStyle/>
                  <a:p>
                    <a:fld id="{1AC6B2BA-2407-406C-B803-215DADFFD76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B-7AEF-4C08-903D-DE3EB3759B7C}"/>
                </c:ext>
              </c:extLst>
            </c:dLbl>
            <c:dLbl>
              <c:idx val="204"/>
              <c:tx>
                <c:rich>
                  <a:bodyPr/>
                  <a:lstStyle/>
                  <a:p>
                    <a:fld id="{615C2528-CFC2-496D-A1B7-1FBC03AA85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C-7AEF-4C08-903D-DE3EB3759B7C}"/>
                </c:ext>
              </c:extLst>
            </c:dLbl>
            <c:dLbl>
              <c:idx val="205"/>
              <c:tx>
                <c:rich>
                  <a:bodyPr/>
                  <a:lstStyle/>
                  <a:p>
                    <a:fld id="{152C4663-0FCA-46C5-A8A4-D3B71D432D5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D-7AEF-4C08-903D-DE3EB3759B7C}"/>
                </c:ext>
              </c:extLst>
            </c:dLbl>
            <c:dLbl>
              <c:idx val="206"/>
              <c:tx>
                <c:rich>
                  <a:bodyPr/>
                  <a:lstStyle/>
                  <a:p>
                    <a:fld id="{A89862FD-D4E0-4592-B17F-CB3647D268C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E-7AEF-4C08-903D-DE3EB3759B7C}"/>
                </c:ext>
              </c:extLst>
            </c:dLbl>
            <c:dLbl>
              <c:idx val="207"/>
              <c:tx>
                <c:rich>
                  <a:bodyPr/>
                  <a:lstStyle/>
                  <a:p>
                    <a:fld id="{4DB43EE2-4337-4A53-A6BD-D5D9FD0983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F-7AEF-4C08-903D-DE3EB3759B7C}"/>
                </c:ext>
              </c:extLst>
            </c:dLbl>
            <c:dLbl>
              <c:idx val="208"/>
              <c:tx>
                <c:rich>
                  <a:bodyPr/>
                  <a:lstStyle/>
                  <a:p>
                    <a:fld id="{4AB06B00-161F-4132-97EC-EA8F321FD62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0-7AEF-4C08-903D-DE3EB3759B7C}"/>
                </c:ext>
              </c:extLst>
            </c:dLbl>
            <c:dLbl>
              <c:idx val="209"/>
              <c:tx>
                <c:rich>
                  <a:bodyPr/>
                  <a:lstStyle/>
                  <a:p>
                    <a:fld id="{A43FF0DA-7FAC-4C79-ADEE-C7C30A8A042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1-7AEF-4C08-903D-DE3EB3759B7C}"/>
                </c:ext>
              </c:extLst>
            </c:dLbl>
            <c:dLbl>
              <c:idx val="210"/>
              <c:tx>
                <c:rich>
                  <a:bodyPr/>
                  <a:lstStyle/>
                  <a:p>
                    <a:fld id="{4DEDF0EF-3251-4A04-8E66-F9E140CCDC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2-7AEF-4C08-903D-DE3EB3759B7C}"/>
                </c:ext>
              </c:extLst>
            </c:dLbl>
            <c:dLbl>
              <c:idx val="211"/>
              <c:tx>
                <c:rich>
                  <a:bodyPr/>
                  <a:lstStyle/>
                  <a:p>
                    <a:fld id="{94D0418B-D128-429C-B85A-A3F1AA1FAE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3-7AEF-4C08-903D-DE3EB3759B7C}"/>
                </c:ext>
              </c:extLst>
            </c:dLbl>
            <c:dLbl>
              <c:idx val="212"/>
              <c:tx>
                <c:rich>
                  <a:bodyPr/>
                  <a:lstStyle/>
                  <a:p>
                    <a:fld id="{14DA87C3-B1D9-4869-BACF-4E6E2629EA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4-7AEF-4C08-903D-DE3EB3759B7C}"/>
                </c:ext>
              </c:extLst>
            </c:dLbl>
            <c:dLbl>
              <c:idx val="213"/>
              <c:tx>
                <c:rich>
                  <a:bodyPr/>
                  <a:lstStyle/>
                  <a:p>
                    <a:fld id="{FFD05E6A-8FC6-4B32-910D-BCF328B7101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5-7AEF-4C08-903D-DE3EB3759B7C}"/>
                </c:ext>
              </c:extLst>
            </c:dLbl>
            <c:dLbl>
              <c:idx val="214"/>
              <c:tx>
                <c:rich>
                  <a:bodyPr/>
                  <a:lstStyle/>
                  <a:p>
                    <a:fld id="{7E854415-3C07-40CF-BA10-254ED2B697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6-7AEF-4C08-903D-DE3EB3759B7C}"/>
                </c:ext>
              </c:extLst>
            </c:dLbl>
            <c:dLbl>
              <c:idx val="215"/>
              <c:tx>
                <c:rich>
                  <a:bodyPr/>
                  <a:lstStyle/>
                  <a:p>
                    <a:fld id="{935B6B18-097B-4E4B-817E-83C57A1F659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7-7AEF-4C08-903D-DE3EB3759B7C}"/>
                </c:ext>
              </c:extLst>
            </c:dLbl>
            <c:dLbl>
              <c:idx val="216"/>
              <c:tx>
                <c:rich>
                  <a:bodyPr/>
                  <a:lstStyle/>
                  <a:p>
                    <a:fld id="{C81246F5-3776-4A8F-A123-85FEE530406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8-7AEF-4C08-903D-DE3EB3759B7C}"/>
                </c:ext>
              </c:extLst>
            </c:dLbl>
            <c:dLbl>
              <c:idx val="217"/>
              <c:tx>
                <c:rich>
                  <a:bodyPr/>
                  <a:lstStyle/>
                  <a:p>
                    <a:fld id="{0FD86A05-920B-45E9-BA77-9C5E0E8ABA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9-7AEF-4C08-903D-DE3EB3759B7C}"/>
                </c:ext>
              </c:extLst>
            </c:dLbl>
            <c:dLbl>
              <c:idx val="218"/>
              <c:tx>
                <c:rich>
                  <a:bodyPr/>
                  <a:lstStyle/>
                  <a:p>
                    <a:fld id="{EBF970C4-86F0-4CF9-8470-4D717D1405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A-7AEF-4C08-903D-DE3EB3759B7C}"/>
                </c:ext>
              </c:extLst>
            </c:dLbl>
            <c:dLbl>
              <c:idx val="219"/>
              <c:tx>
                <c:rich>
                  <a:bodyPr/>
                  <a:lstStyle/>
                  <a:p>
                    <a:fld id="{9D4125C5-4C59-4B3F-8AC6-F7C18BA954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B-7AEF-4C08-903D-DE3EB3759B7C}"/>
                </c:ext>
              </c:extLst>
            </c:dLbl>
            <c:dLbl>
              <c:idx val="220"/>
              <c:tx>
                <c:rich>
                  <a:bodyPr/>
                  <a:lstStyle/>
                  <a:p>
                    <a:fld id="{8A05BE46-46D5-4ACC-974C-F8AAF0159E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C-7AEF-4C08-903D-DE3EB3759B7C}"/>
                </c:ext>
              </c:extLst>
            </c:dLbl>
            <c:dLbl>
              <c:idx val="221"/>
              <c:tx>
                <c:rich>
                  <a:bodyPr/>
                  <a:lstStyle/>
                  <a:p>
                    <a:fld id="{FA5A9FA6-9206-4B81-B146-DA31CD10D3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D-7AEF-4C08-903D-DE3EB3759B7C}"/>
                </c:ext>
              </c:extLst>
            </c:dLbl>
            <c:dLbl>
              <c:idx val="222"/>
              <c:tx>
                <c:rich>
                  <a:bodyPr/>
                  <a:lstStyle/>
                  <a:p>
                    <a:fld id="{E36DD94C-E9B1-4D48-A203-BE84BE58DD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E-7AEF-4C08-903D-DE3EB3759B7C}"/>
                </c:ext>
              </c:extLst>
            </c:dLbl>
            <c:dLbl>
              <c:idx val="223"/>
              <c:tx>
                <c:rich>
                  <a:bodyPr/>
                  <a:lstStyle/>
                  <a:p>
                    <a:fld id="{10B7C0FC-93CE-4625-87F4-F952BEED3E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F-7AEF-4C08-903D-DE3EB3759B7C}"/>
                </c:ext>
              </c:extLst>
            </c:dLbl>
            <c:dLbl>
              <c:idx val="224"/>
              <c:tx>
                <c:rich>
                  <a:bodyPr/>
                  <a:lstStyle/>
                  <a:p>
                    <a:fld id="{4E45483F-8CF9-4F93-A3AB-41F8828970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0-7AEF-4C08-903D-DE3EB3759B7C}"/>
                </c:ext>
              </c:extLst>
            </c:dLbl>
            <c:dLbl>
              <c:idx val="225"/>
              <c:tx>
                <c:rich>
                  <a:bodyPr/>
                  <a:lstStyle/>
                  <a:p>
                    <a:fld id="{4586F1EA-B747-467B-90AD-9EE9FE234F5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1-7AEF-4C08-903D-DE3EB3759B7C}"/>
                </c:ext>
              </c:extLst>
            </c:dLbl>
            <c:dLbl>
              <c:idx val="226"/>
              <c:tx>
                <c:rich>
                  <a:bodyPr/>
                  <a:lstStyle/>
                  <a:p>
                    <a:fld id="{97C4F618-E83A-4A6B-A6C6-4FA4258FBA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2-7AEF-4C08-903D-DE3EB3759B7C}"/>
                </c:ext>
              </c:extLst>
            </c:dLbl>
            <c:dLbl>
              <c:idx val="227"/>
              <c:tx>
                <c:rich>
                  <a:bodyPr/>
                  <a:lstStyle/>
                  <a:p>
                    <a:fld id="{FF19B2BD-3205-4750-BAA6-D4EF0B60F0E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3-7AEF-4C08-903D-DE3EB3759B7C}"/>
                </c:ext>
              </c:extLst>
            </c:dLbl>
            <c:dLbl>
              <c:idx val="228"/>
              <c:tx>
                <c:rich>
                  <a:bodyPr/>
                  <a:lstStyle/>
                  <a:p>
                    <a:fld id="{65811071-0212-4C5B-AB75-E7FFDA394A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4-7AEF-4C08-903D-DE3EB3759B7C}"/>
                </c:ext>
              </c:extLst>
            </c:dLbl>
            <c:dLbl>
              <c:idx val="229"/>
              <c:tx>
                <c:rich>
                  <a:bodyPr/>
                  <a:lstStyle/>
                  <a:p>
                    <a:fld id="{B94C6448-214B-47AD-B34F-EDB6918126B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5-7AEF-4C08-903D-DE3EB3759B7C}"/>
                </c:ext>
              </c:extLst>
            </c:dLbl>
            <c:dLbl>
              <c:idx val="230"/>
              <c:tx>
                <c:rich>
                  <a:bodyPr/>
                  <a:lstStyle/>
                  <a:p>
                    <a:fld id="{C43727BB-8572-42C1-A805-524F52C42B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6-7AEF-4C08-903D-DE3EB3759B7C}"/>
                </c:ext>
              </c:extLst>
            </c:dLbl>
            <c:dLbl>
              <c:idx val="231"/>
              <c:tx>
                <c:rich>
                  <a:bodyPr/>
                  <a:lstStyle/>
                  <a:p>
                    <a:fld id="{6A8BBBA1-99F2-4D12-9AD1-492F614F9E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7-7AEF-4C08-903D-DE3EB3759B7C}"/>
                </c:ext>
              </c:extLst>
            </c:dLbl>
            <c:dLbl>
              <c:idx val="232"/>
              <c:tx>
                <c:rich>
                  <a:bodyPr/>
                  <a:lstStyle/>
                  <a:p>
                    <a:fld id="{A3A9C867-2CD5-4935-B71A-1825D74CDC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8-7AEF-4C08-903D-DE3EB3759B7C}"/>
                </c:ext>
              </c:extLst>
            </c:dLbl>
            <c:dLbl>
              <c:idx val="233"/>
              <c:tx>
                <c:rich>
                  <a:bodyPr/>
                  <a:lstStyle/>
                  <a:p>
                    <a:fld id="{2D5841DD-FF9F-424A-BF1B-DF0A227243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9-7AEF-4C08-903D-DE3EB3759B7C}"/>
                </c:ext>
              </c:extLst>
            </c:dLbl>
            <c:dLbl>
              <c:idx val="234"/>
              <c:tx>
                <c:rich>
                  <a:bodyPr/>
                  <a:lstStyle/>
                  <a:p>
                    <a:fld id="{F06270EF-D025-4B86-A302-5AE84922B40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A-7AEF-4C08-903D-DE3EB3759B7C}"/>
                </c:ext>
              </c:extLst>
            </c:dLbl>
            <c:dLbl>
              <c:idx val="235"/>
              <c:tx>
                <c:rich>
                  <a:bodyPr/>
                  <a:lstStyle/>
                  <a:p>
                    <a:fld id="{7FF4CC5C-5E4B-486E-8702-29BA24F9E34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B-7AEF-4C08-903D-DE3EB3759B7C}"/>
                </c:ext>
              </c:extLst>
            </c:dLbl>
            <c:dLbl>
              <c:idx val="236"/>
              <c:tx>
                <c:rich>
                  <a:bodyPr/>
                  <a:lstStyle/>
                  <a:p>
                    <a:fld id="{54806FE7-7BEF-4B53-983A-6BACDE8821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C-7AEF-4C08-903D-DE3EB3759B7C}"/>
                </c:ext>
              </c:extLst>
            </c:dLbl>
            <c:dLbl>
              <c:idx val="237"/>
              <c:tx>
                <c:rich>
                  <a:bodyPr/>
                  <a:lstStyle/>
                  <a:p>
                    <a:fld id="{455B3E34-7785-4966-8515-6C96DE2736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D-7AEF-4C08-903D-DE3EB3759B7C}"/>
                </c:ext>
              </c:extLst>
            </c:dLbl>
            <c:dLbl>
              <c:idx val="238"/>
              <c:tx>
                <c:rich>
                  <a:bodyPr/>
                  <a:lstStyle/>
                  <a:p>
                    <a:fld id="{3D1458A6-7415-437A-AF44-966BC06659C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E-7AEF-4C08-903D-DE3EB3759B7C}"/>
                </c:ext>
              </c:extLst>
            </c:dLbl>
            <c:dLbl>
              <c:idx val="239"/>
              <c:tx>
                <c:rich>
                  <a:bodyPr/>
                  <a:lstStyle/>
                  <a:p>
                    <a:fld id="{B4E8499D-FF3B-46E2-8FC7-EA727EEEDB7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F-7AEF-4C08-903D-DE3EB3759B7C}"/>
                </c:ext>
              </c:extLst>
            </c:dLbl>
            <c:dLbl>
              <c:idx val="240"/>
              <c:tx>
                <c:rich>
                  <a:bodyPr/>
                  <a:lstStyle/>
                  <a:p>
                    <a:fld id="{2B7BBB4A-97EA-456C-9CCC-538A50CE4A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0-7AEF-4C08-903D-DE3EB3759B7C}"/>
                </c:ext>
              </c:extLst>
            </c:dLbl>
            <c:dLbl>
              <c:idx val="241"/>
              <c:tx>
                <c:rich>
                  <a:bodyPr/>
                  <a:lstStyle/>
                  <a:p>
                    <a:fld id="{39461C0A-EF7B-4EED-BA16-DFA1A56483A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1-7AEF-4C08-903D-DE3EB3759B7C}"/>
                </c:ext>
              </c:extLst>
            </c:dLbl>
            <c:dLbl>
              <c:idx val="242"/>
              <c:tx>
                <c:rich>
                  <a:bodyPr/>
                  <a:lstStyle/>
                  <a:p>
                    <a:fld id="{7A805BBD-9798-4E4F-87E7-1311E8C5D1D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2-7AEF-4C08-903D-DE3EB3759B7C}"/>
                </c:ext>
              </c:extLst>
            </c:dLbl>
            <c:dLbl>
              <c:idx val="243"/>
              <c:tx>
                <c:rich>
                  <a:bodyPr/>
                  <a:lstStyle/>
                  <a:p>
                    <a:fld id="{8E2867AA-9627-42B9-B108-28C825C4FFB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3-7AEF-4C08-903D-DE3EB3759B7C}"/>
                </c:ext>
              </c:extLst>
            </c:dLbl>
            <c:dLbl>
              <c:idx val="244"/>
              <c:tx>
                <c:rich>
                  <a:bodyPr/>
                  <a:lstStyle/>
                  <a:p>
                    <a:fld id="{0DF8383E-03B5-424B-A336-FA284B3BA1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4-7AEF-4C08-903D-DE3EB3759B7C}"/>
                </c:ext>
              </c:extLst>
            </c:dLbl>
            <c:dLbl>
              <c:idx val="245"/>
              <c:tx>
                <c:rich>
                  <a:bodyPr/>
                  <a:lstStyle/>
                  <a:p>
                    <a:fld id="{91C57151-664B-4746-8F52-26072886CB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5-7AEF-4C08-903D-DE3EB3759B7C}"/>
                </c:ext>
              </c:extLst>
            </c:dLbl>
            <c:dLbl>
              <c:idx val="246"/>
              <c:tx>
                <c:rich>
                  <a:bodyPr/>
                  <a:lstStyle/>
                  <a:p>
                    <a:fld id="{40A2DF28-6EFB-4B4C-AFE4-7C21252BCEE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6-7AEF-4C08-903D-DE3EB3759B7C}"/>
                </c:ext>
              </c:extLst>
            </c:dLbl>
            <c:dLbl>
              <c:idx val="247"/>
              <c:tx>
                <c:rich>
                  <a:bodyPr/>
                  <a:lstStyle/>
                  <a:p>
                    <a:fld id="{A099E798-D680-41E7-94DD-12D447473DB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7-7AEF-4C08-903D-DE3EB3759B7C}"/>
                </c:ext>
              </c:extLst>
            </c:dLbl>
            <c:dLbl>
              <c:idx val="248"/>
              <c:tx>
                <c:rich>
                  <a:bodyPr/>
                  <a:lstStyle/>
                  <a:p>
                    <a:fld id="{41BFA984-52B0-4014-8EFB-685765113B4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8-7AEF-4C08-903D-DE3EB3759B7C}"/>
                </c:ext>
              </c:extLst>
            </c:dLbl>
            <c:dLbl>
              <c:idx val="249"/>
              <c:tx>
                <c:rich>
                  <a:bodyPr/>
                  <a:lstStyle/>
                  <a:p>
                    <a:fld id="{9397B997-01C3-48B1-8A7E-9D6E6C7BF7A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9-7AEF-4C08-903D-DE3EB3759B7C}"/>
                </c:ext>
              </c:extLst>
            </c:dLbl>
            <c:dLbl>
              <c:idx val="250"/>
              <c:tx>
                <c:rich>
                  <a:bodyPr/>
                  <a:lstStyle/>
                  <a:p>
                    <a:fld id="{BBFB1EDF-2A0C-4B60-8148-3F346A03A3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A-7AEF-4C08-903D-DE3EB3759B7C}"/>
                </c:ext>
              </c:extLst>
            </c:dLbl>
            <c:dLbl>
              <c:idx val="251"/>
              <c:tx>
                <c:rich>
                  <a:bodyPr/>
                  <a:lstStyle/>
                  <a:p>
                    <a:fld id="{83595037-6147-4665-B70F-40DF426DC8B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B-7AEF-4C08-903D-DE3EB3759B7C}"/>
                </c:ext>
              </c:extLst>
            </c:dLbl>
            <c:dLbl>
              <c:idx val="252"/>
              <c:tx>
                <c:rich>
                  <a:bodyPr/>
                  <a:lstStyle/>
                  <a:p>
                    <a:fld id="{83815605-7747-4D99-8EBC-C4D065B65D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C-7AEF-4C08-903D-DE3EB3759B7C}"/>
                </c:ext>
              </c:extLst>
            </c:dLbl>
            <c:dLbl>
              <c:idx val="253"/>
              <c:tx>
                <c:rich>
                  <a:bodyPr/>
                  <a:lstStyle/>
                  <a:p>
                    <a:fld id="{9F5B0093-CE51-494F-B0B4-8C977C23FC0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D-7AEF-4C08-903D-DE3EB3759B7C}"/>
                </c:ext>
              </c:extLst>
            </c:dLbl>
            <c:dLbl>
              <c:idx val="254"/>
              <c:tx>
                <c:rich>
                  <a:bodyPr/>
                  <a:lstStyle/>
                  <a:p>
                    <a:fld id="{04AD6A6D-2548-451B-B244-E9E3631CAB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E-7AEF-4C08-903D-DE3EB3759B7C}"/>
                </c:ext>
              </c:extLst>
            </c:dLbl>
            <c:dLbl>
              <c:idx val="255"/>
              <c:tx>
                <c:rich>
                  <a:bodyPr/>
                  <a:lstStyle/>
                  <a:p>
                    <a:fld id="{0AF2B979-9BD6-449E-919C-1DC145855A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F-7AEF-4C08-903D-DE3EB3759B7C}"/>
                </c:ext>
              </c:extLst>
            </c:dLbl>
            <c:dLbl>
              <c:idx val="256"/>
              <c:tx>
                <c:rich>
                  <a:bodyPr/>
                  <a:lstStyle/>
                  <a:p>
                    <a:fld id="{9B48EF15-A80A-43EE-9777-C7563C7D00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0-7AEF-4C08-903D-DE3EB3759B7C}"/>
                </c:ext>
              </c:extLst>
            </c:dLbl>
            <c:dLbl>
              <c:idx val="257"/>
              <c:tx>
                <c:rich>
                  <a:bodyPr/>
                  <a:lstStyle/>
                  <a:p>
                    <a:fld id="{337B1A15-BC63-4609-B5C8-FED68C57CE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1-7AEF-4C08-903D-DE3EB3759B7C}"/>
                </c:ext>
              </c:extLst>
            </c:dLbl>
            <c:dLbl>
              <c:idx val="258"/>
              <c:tx>
                <c:rich>
                  <a:bodyPr/>
                  <a:lstStyle/>
                  <a:p>
                    <a:fld id="{1F4D3564-1985-4D18-801C-CE2D52DB7C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2-7AEF-4C08-903D-DE3EB3759B7C}"/>
                </c:ext>
              </c:extLst>
            </c:dLbl>
            <c:dLbl>
              <c:idx val="259"/>
              <c:tx>
                <c:rich>
                  <a:bodyPr/>
                  <a:lstStyle/>
                  <a:p>
                    <a:fld id="{E84C201B-A6DD-4E36-B0CC-829155182D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3-7AEF-4C08-903D-DE3EB3759B7C}"/>
                </c:ext>
              </c:extLst>
            </c:dLbl>
            <c:dLbl>
              <c:idx val="260"/>
              <c:tx>
                <c:rich>
                  <a:bodyPr/>
                  <a:lstStyle/>
                  <a:p>
                    <a:fld id="{A944B375-BB7A-4E32-9B24-DB57C42B9D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4-7AEF-4C08-903D-DE3EB3759B7C}"/>
                </c:ext>
              </c:extLst>
            </c:dLbl>
            <c:dLbl>
              <c:idx val="261"/>
              <c:tx>
                <c:rich>
                  <a:bodyPr/>
                  <a:lstStyle/>
                  <a:p>
                    <a:fld id="{4F5901B1-4F10-4605-A167-F9E49C8847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5-7AEF-4C08-903D-DE3EB3759B7C}"/>
                </c:ext>
              </c:extLst>
            </c:dLbl>
            <c:dLbl>
              <c:idx val="262"/>
              <c:tx>
                <c:rich>
                  <a:bodyPr/>
                  <a:lstStyle/>
                  <a:p>
                    <a:fld id="{AD01CDE7-852A-430D-86A4-656E79A2352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6-7AEF-4C08-903D-DE3EB3759B7C}"/>
                </c:ext>
              </c:extLst>
            </c:dLbl>
            <c:dLbl>
              <c:idx val="263"/>
              <c:tx>
                <c:rich>
                  <a:bodyPr/>
                  <a:lstStyle/>
                  <a:p>
                    <a:fld id="{8879CA17-6AA2-4253-9599-FBCA04D1E06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7-7AEF-4C08-903D-DE3EB3759B7C}"/>
                </c:ext>
              </c:extLst>
            </c:dLbl>
            <c:dLbl>
              <c:idx val="264"/>
              <c:tx>
                <c:rich>
                  <a:bodyPr/>
                  <a:lstStyle/>
                  <a:p>
                    <a:fld id="{34A65752-D089-4B64-99DB-7C2F217996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8-7AEF-4C08-903D-DE3EB3759B7C}"/>
                </c:ext>
              </c:extLst>
            </c:dLbl>
            <c:dLbl>
              <c:idx val="265"/>
              <c:tx>
                <c:rich>
                  <a:bodyPr/>
                  <a:lstStyle/>
                  <a:p>
                    <a:fld id="{16BA811F-0410-4FFD-BA60-6A90BDB065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9-7AEF-4C08-903D-DE3EB3759B7C}"/>
                </c:ext>
              </c:extLst>
            </c:dLbl>
            <c:dLbl>
              <c:idx val="266"/>
              <c:tx>
                <c:rich>
                  <a:bodyPr/>
                  <a:lstStyle/>
                  <a:p>
                    <a:fld id="{0053301A-1C09-4BCB-AC77-36B2B2EC3D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A-7AEF-4C08-903D-DE3EB3759B7C}"/>
                </c:ext>
              </c:extLst>
            </c:dLbl>
            <c:dLbl>
              <c:idx val="267"/>
              <c:tx>
                <c:rich>
                  <a:bodyPr/>
                  <a:lstStyle/>
                  <a:p>
                    <a:fld id="{B5625D71-123C-471C-8B71-3BBF460304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B-7AEF-4C08-903D-DE3EB3759B7C}"/>
                </c:ext>
              </c:extLst>
            </c:dLbl>
            <c:dLbl>
              <c:idx val="268"/>
              <c:tx>
                <c:rich>
                  <a:bodyPr/>
                  <a:lstStyle/>
                  <a:p>
                    <a:fld id="{5CA37364-72E9-4BA9-92ED-2E3EAA4C41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C-7AEF-4C08-903D-DE3EB3759B7C}"/>
                </c:ext>
              </c:extLst>
            </c:dLbl>
            <c:dLbl>
              <c:idx val="269"/>
              <c:tx>
                <c:rich>
                  <a:bodyPr/>
                  <a:lstStyle/>
                  <a:p>
                    <a:fld id="{2BB073FC-8FDF-419F-BF46-FD0BACFBE7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D-7AEF-4C08-903D-DE3EB3759B7C}"/>
                </c:ext>
              </c:extLst>
            </c:dLbl>
            <c:dLbl>
              <c:idx val="270"/>
              <c:tx>
                <c:rich>
                  <a:bodyPr/>
                  <a:lstStyle/>
                  <a:p>
                    <a:fld id="{C59FCE45-9385-4988-B0F4-293D99BAAD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E-7AEF-4C08-903D-DE3EB3759B7C}"/>
                </c:ext>
              </c:extLst>
            </c:dLbl>
            <c:dLbl>
              <c:idx val="271"/>
              <c:tx>
                <c:rich>
                  <a:bodyPr/>
                  <a:lstStyle/>
                  <a:p>
                    <a:fld id="{4ACA8C46-6ABA-4CA4-AE40-AFF3E48FA0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F-7AEF-4C08-903D-DE3EB3759B7C}"/>
                </c:ext>
              </c:extLst>
            </c:dLbl>
            <c:dLbl>
              <c:idx val="272"/>
              <c:tx>
                <c:rich>
                  <a:bodyPr/>
                  <a:lstStyle/>
                  <a:p>
                    <a:fld id="{A870DD65-AB75-4D2D-B8E9-21642A54F4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0-7AEF-4C08-903D-DE3EB3759B7C}"/>
                </c:ext>
              </c:extLst>
            </c:dLbl>
            <c:dLbl>
              <c:idx val="273"/>
              <c:tx>
                <c:rich>
                  <a:bodyPr/>
                  <a:lstStyle/>
                  <a:p>
                    <a:fld id="{9CFBD02B-D985-4F1B-8EB3-359D91A42E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1-7AEF-4C08-903D-DE3EB3759B7C}"/>
                </c:ext>
              </c:extLst>
            </c:dLbl>
            <c:dLbl>
              <c:idx val="274"/>
              <c:tx>
                <c:rich>
                  <a:bodyPr/>
                  <a:lstStyle/>
                  <a:p>
                    <a:fld id="{127D199C-6BD4-4C5C-A751-AE04C3E5A64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2-7AEF-4C08-903D-DE3EB3759B7C}"/>
                </c:ext>
              </c:extLst>
            </c:dLbl>
            <c:dLbl>
              <c:idx val="275"/>
              <c:tx>
                <c:rich>
                  <a:bodyPr/>
                  <a:lstStyle/>
                  <a:p>
                    <a:fld id="{65F7939F-B8A1-4AA1-B4F3-E901205C7E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3-7AEF-4C08-903D-DE3EB3759B7C}"/>
                </c:ext>
              </c:extLst>
            </c:dLbl>
            <c:dLbl>
              <c:idx val="276"/>
              <c:tx>
                <c:rich>
                  <a:bodyPr/>
                  <a:lstStyle/>
                  <a:p>
                    <a:fld id="{BE6EDB87-9F3A-42AC-8868-9626D1D4A4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4-7AEF-4C08-903D-DE3EB3759B7C}"/>
                </c:ext>
              </c:extLst>
            </c:dLbl>
            <c:dLbl>
              <c:idx val="277"/>
              <c:tx>
                <c:rich>
                  <a:bodyPr/>
                  <a:lstStyle/>
                  <a:p>
                    <a:fld id="{1ED8D26C-E511-4B30-93E1-5C76EE5407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5-7AEF-4C08-903D-DE3EB3759B7C}"/>
                </c:ext>
              </c:extLst>
            </c:dLbl>
            <c:dLbl>
              <c:idx val="278"/>
              <c:tx>
                <c:rich>
                  <a:bodyPr/>
                  <a:lstStyle/>
                  <a:p>
                    <a:fld id="{1664E27C-7DD5-4087-BC32-69482CF3056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6-7AEF-4C08-903D-DE3EB3759B7C}"/>
                </c:ext>
              </c:extLst>
            </c:dLbl>
            <c:dLbl>
              <c:idx val="279"/>
              <c:tx>
                <c:rich>
                  <a:bodyPr/>
                  <a:lstStyle/>
                  <a:p>
                    <a:fld id="{C0DA24E9-D9D3-4AE7-B523-4B4AFB07B23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7-7AEF-4C08-903D-DE3EB3759B7C}"/>
                </c:ext>
              </c:extLst>
            </c:dLbl>
            <c:dLbl>
              <c:idx val="280"/>
              <c:tx>
                <c:rich>
                  <a:bodyPr/>
                  <a:lstStyle/>
                  <a:p>
                    <a:fld id="{E38B8AA8-0F16-456C-80CF-E69C829FB55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8-7AEF-4C08-903D-DE3EB3759B7C}"/>
                </c:ext>
              </c:extLst>
            </c:dLbl>
            <c:dLbl>
              <c:idx val="281"/>
              <c:tx>
                <c:rich>
                  <a:bodyPr/>
                  <a:lstStyle/>
                  <a:p>
                    <a:fld id="{52B7FC02-3C96-4F1C-AED4-180303EC88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9-7AEF-4C08-903D-DE3EB3759B7C}"/>
                </c:ext>
              </c:extLst>
            </c:dLbl>
            <c:dLbl>
              <c:idx val="282"/>
              <c:tx>
                <c:rich>
                  <a:bodyPr/>
                  <a:lstStyle/>
                  <a:p>
                    <a:fld id="{44A732C5-2EE3-45ED-BFAD-3DADE8247A3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A-7AEF-4C08-903D-DE3EB3759B7C}"/>
                </c:ext>
              </c:extLst>
            </c:dLbl>
            <c:dLbl>
              <c:idx val="283"/>
              <c:tx>
                <c:rich>
                  <a:bodyPr/>
                  <a:lstStyle/>
                  <a:p>
                    <a:fld id="{CACB2FB1-984C-4435-ACF7-57588AF3B1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B-7AEF-4C08-903D-DE3EB3759B7C}"/>
                </c:ext>
              </c:extLst>
            </c:dLbl>
            <c:dLbl>
              <c:idx val="284"/>
              <c:tx>
                <c:rich>
                  <a:bodyPr/>
                  <a:lstStyle/>
                  <a:p>
                    <a:fld id="{F343B269-6FEC-45AB-8C47-86A1F5ED5D8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C-7AEF-4C08-903D-DE3EB3759B7C}"/>
                </c:ext>
              </c:extLst>
            </c:dLbl>
            <c:dLbl>
              <c:idx val="285"/>
              <c:tx>
                <c:rich>
                  <a:bodyPr/>
                  <a:lstStyle/>
                  <a:p>
                    <a:fld id="{E952B124-6712-429D-8BF6-00860C05A3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D-7AEF-4C08-903D-DE3EB3759B7C}"/>
                </c:ext>
              </c:extLst>
            </c:dLbl>
            <c:dLbl>
              <c:idx val="286"/>
              <c:tx>
                <c:rich>
                  <a:bodyPr/>
                  <a:lstStyle/>
                  <a:p>
                    <a:fld id="{01F04E7F-1932-4525-9E8D-D79F9699AB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E-7AEF-4C08-903D-DE3EB3759B7C}"/>
                </c:ext>
              </c:extLst>
            </c:dLbl>
            <c:dLbl>
              <c:idx val="287"/>
              <c:tx>
                <c:rich>
                  <a:bodyPr/>
                  <a:lstStyle/>
                  <a:p>
                    <a:fld id="{96EDB86B-CB16-4B56-83F0-2821F260068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F-7AEF-4C08-903D-DE3EB3759B7C}"/>
                </c:ext>
              </c:extLst>
            </c:dLbl>
            <c:dLbl>
              <c:idx val="288"/>
              <c:tx>
                <c:rich>
                  <a:bodyPr/>
                  <a:lstStyle/>
                  <a:p>
                    <a:fld id="{7185FB20-0711-49ED-8EDD-415CF7452BC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0-7AEF-4C08-903D-DE3EB3759B7C}"/>
                </c:ext>
              </c:extLst>
            </c:dLbl>
            <c:dLbl>
              <c:idx val="289"/>
              <c:tx>
                <c:rich>
                  <a:bodyPr/>
                  <a:lstStyle/>
                  <a:p>
                    <a:fld id="{2BD92A60-B7D8-49F3-9DA6-9477087C17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1-7AEF-4C08-903D-DE3EB3759B7C}"/>
                </c:ext>
              </c:extLst>
            </c:dLbl>
            <c:dLbl>
              <c:idx val="290"/>
              <c:tx>
                <c:rich>
                  <a:bodyPr/>
                  <a:lstStyle/>
                  <a:p>
                    <a:fld id="{BF4247FC-2D30-4DCC-B83E-F93BF95235B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2-7AEF-4C08-903D-DE3EB3759B7C}"/>
                </c:ext>
              </c:extLst>
            </c:dLbl>
            <c:dLbl>
              <c:idx val="291"/>
              <c:tx>
                <c:rich>
                  <a:bodyPr/>
                  <a:lstStyle/>
                  <a:p>
                    <a:fld id="{C8C53825-9528-4E74-AD7B-DD37EE3400C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3-7AEF-4C08-903D-DE3EB3759B7C}"/>
                </c:ext>
              </c:extLst>
            </c:dLbl>
            <c:dLbl>
              <c:idx val="292"/>
              <c:tx>
                <c:rich>
                  <a:bodyPr/>
                  <a:lstStyle/>
                  <a:p>
                    <a:fld id="{E54C4593-737C-4F05-88E2-1290A048E2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4-7AEF-4C08-903D-DE3EB3759B7C}"/>
                </c:ext>
              </c:extLst>
            </c:dLbl>
            <c:dLbl>
              <c:idx val="293"/>
              <c:tx>
                <c:rich>
                  <a:bodyPr/>
                  <a:lstStyle/>
                  <a:p>
                    <a:fld id="{F7191643-DC47-4A37-A034-4324F3DBD2A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5-7AEF-4C08-903D-DE3EB3759B7C}"/>
                </c:ext>
              </c:extLst>
            </c:dLbl>
            <c:dLbl>
              <c:idx val="294"/>
              <c:tx>
                <c:rich>
                  <a:bodyPr/>
                  <a:lstStyle/>
                  <a:p>
                    <a:fld id="{4224677F-5C22-4AEE-96FD-AB8B8C4BCD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6-7AEF-4C08-903D-DE3EB3759B7C}"/>
                </c:ext>
              </c:extLst>
            </c:dLbl>
            <c:dLbl>
              <c:idx val="295"/>
              <c:tx>
                <c:rich>
                  <a:bodyPr/>
                  <a:lstStyle/>
                  <a:p>
                    <a:fld id="{39723C3A-79F0-4246-BAE6-2CD61913CB1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7-7AEF-4C08-903D-DE3EB3759B7C}"/>
                </c:ext>
              </c:extLst>
            </c:dLbl>
            <c:dLbl>
              <c:idx val="296"/>
              <c:tx>
                <c:rich>
                  <a:bodyPr/>
                  <a:lstStyle/>
                  <a:p>
                    <a:fld id="{B05DB409-2B4A-467F-9A3D-62C46A0A33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8-7AEF-4C08-903D-DE3EB3759B7C}"/>
                </c:ext>
              </c:extLst>
            </c:dLbl>
            <c:dLbl>
              <c:idx val="297"/>
              <c:tx>
                <c:rich>
                  <a:bodyPr/>
                  <a:lstStyle/>
                  <a:p>
                    <a:fld id="{DDDC80D6-4597-4F7F-AC40-2AD8FCE568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9-7AEF-4C08-903D-DE3EB3759B7C}"/>
                </c:ext>
              </c:extLst>
            </c:dLbl>
            <c:dLbl>
              <c:idx val="298"/>
              <c:tx>
                <c:rich>
                  <a:bodyPr/>
                  <a:lstStyle/>
                  <a:p>
                    <a:fld id="{CE9DACCB-830C-4838-8712-27749DD3B8D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A-7AEF-4C08-903D-DE3EB3759B7C}"/>
                </c:ext>
              </c:extLst>
            </c:dLbl>
            <c:dLbl>
              <c:idx val="299"/>
              <c:tx>
                <c:rich>
                  <a:bodyPr/>
                  <a:lstStyle/>
                  <a:p>
                    <a:fld id="{06A164E1-7C2E-42F8-B03D-E48F42BAFFB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B-7AEF-4C08-903D-DE3EB3759B7C}"/>
                </c:ext>
              </c:extLst>
            </c:dLbl>
            <c:dLbl>
              <c:idx val="300"/>
              <c:tx>
                <c:rich>
                  <a:bodyPr/>
                  <a:lstStyle/>
                  <a:p>
                    <a:fld id="{71D7EC37-2C0F-44AE-80AB-04690EDC0F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C-7AEF-4C08-903D-DE3EB3759B7C}"/>
                </c:ext>
              </c:extLst>
            </c:dLbl>
            <c:dLbl>
              <c:idx val="301"/>
              <c:tx>
                <c:rich>
                  <a:bodyPr/>
                  <a:lstStyle/>
                  <a:p>
                    <a:fld id="{55BEF847-D1E8-4115-9A71-F20E8855E5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D-7AEF-4C08-903D-DE3EB3759B7C}"/>
                </c:ext>
              </c:extLst>
            </c:dLbl>
            <c:dLbl>
              <c:idx val="302"/>
              <c:tx>
                <c:rich>
                  <a:bodyPr/>
                  <a:lstStyle/>
                  <a:p>
                    <a:fld id="{46066CAB-B50B-459C-93F9-A5F2B7DAD7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E-7AEF-4C08-903D-DE3EB3759B7C}"/>
                </c:ext>
              </c:extLst>
            </c:dLbl>
            <c:dLbl>
              <c:idx val="303"/>
              <c:tx>
                <c:rich>
                  <a:bodyPr/>
                  <a:lstStyle/>
                  <a:p>
                    <a:fld id="{0B306D71-0A24-43B9-97F3-F9EFDD81ECE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F-7AEF-4C08-903D-DE3EB3759B7C}"/>
                </c:ext>
              </c:extLst>
            </c:dLbl>
            <c:dLbl>
              <c:idx val="304"/>
              <c:tx>
                <c:rich>
                  <a:bodyPr/>
                  <a:lstStyle/>
                  <a:p>
                    <a:fld id="{E1CF79DF-FBA2-405A-99AE-1E0A77DF15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0-7AEF-4C08-903D-DE3EB3759B7C}"/>
                </c:ext>
              </c:extLst>
            </c:dLbl>
            <c:dLbl>
              <c:idx val="305"/>
              <c:tx>
                <c:rich>
                  <a:bodyPr/>
                  <a:lstStyle/>
                  <a:p>
                    <a:fld id="{21E29C6C-BEFE-4FC5-B22C-9ACD7ABB18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1-7AEF-4C08-903D-DE3EB3759B7C}"/>
                </c:ext>
              </c:extLst>
            </c:dLbl>
            <c:dLbl>
              <c:idx val="306"/>
              <c:tx>
                <c:rich>
                  <a:bodyPr/>
                  <a:lstStyle/>
                  <a:p>
                    <a:fld id="{F955D40C-B304-4AFB-9F8B-9BEEBD34B5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2-7AEF-4C08-903D-DE3EB3759B7C}"/>
                </c:ext>
              </c:extLst>
            </c:dLbl>
            <c:dLbl>
              <c:idx val="307"/>
              <c:tx>
                <c:rich>
                  <a:bodyPr/>
                  <a:lstStyle/>
                  <a:p>
                    <a:fld id="{0E31CF72-FF82-44DD-A898-408D11FE80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3-7AEF-4C08-903D-DE3EB3759B7C}"/>
                </c:ext>
              </c:extLst>
            </c:dLbl>
            <c:dLbl>
              <c:idx val="308"/>
              <c:tx>
                <c:rich>
                  <a:bodyPr/>
                  <a:lstStyle/>
                  <a:p>
                    <a:fld id="{AB8AB16A-A5D2-4970-BCE4-36D4A440A9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4-7AEF-4C08-903D-DE3EB3759B7C}"/>
                </c:ext>
              </c:extLst>
            </c:dLbl>
            <c:dLbl>
              <c:idx val="309"/>
              <c:tx>
                <c:rich>
                  <a:bodyPr/>
                  <a:lstStyle/>
                  <a:p>
                    <a:fld id="{CA3A26C4-44ED-4608-877D-9D5986E7B8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5-7AEF-4C08-903D-DE3EB3759B7C}"/>
                </c:ext>
              </c:extLst>
            </c:dLbl>
            <c:dLbl>
              <c:idx val="310"/>
              <c:tx>
                <c:rich>
                  <a:bodyPr/>
                  <a:lstStyle/>
                  <a:p>
                    <a:fld id="{BBECFD75-8268-49C1-9BCD-A815A87D8DD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6-7AEF-4C08-903D-DE3EB3759B7C}"/>
                </c:ext>
              </c:extLst>
            </c:dLbl>
            <c:dLbl>
              <c:idx val="311"/>
              <c:tx>
                <c:rich>
                  <a:bodyPr/>
                  <a:lstStyle/>
                  <a:p>
                    <a:fld id="{52E8363C-2F54-4E93-8F12-567690B8E0D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7-7AEF-4C08-903D-DE3EB3759B7C}"/>
                </c:ext>
              </c:extLst>
            </c:dLbl>
            <c:dLbl>
              <c:idx val="312"/>
              <c:tx>
                <c:rich>
                  <a:bodyPr/>
                  <a:lstStyle/>
                  <a:p>
                    <a:fld id="{FD37368A-719A-4FBB-B2C5-50FF61166F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8-7AEF-4C08-903D-DE3EB3759B7C}"/>
                </c:ext>
              </c:extLst>
            </c:dLbl>
            <c:dLbl>
              <c:idx val="313"/>
              <c:tx>
                <c:rich>
                  <a:bodyPr/>
                  <a:lstStyle/>
                  <a:p>
                    <a:fld id="{3C07AFBE-55E0-44ED-8054-07C1378BECD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9-7AEF-4C08-903D-DE3EB3759B7C}"/>
                </c:ext>
              </c:extLst>
            </c:dLbl>
            <c:dLbl>
              <c:idx val="314"/>
              <c:tx>
                <c:rich>
                  <a:bodyPr/>
                  <a:lstStyle/>
                  <a:p>
                    <a:fld id="{76A83C26-0FE5-4262-9B26-4132A26D41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A-7AEF-4C08-903D-DE3EB3759B7C}"/>
                </c:ext>
              </c:extLst>
            </c:dLbl>
            <c:dLbl>
              <c:idx val="315"/>
              <c:tx>
                <c:rich>
                  <a:bodyPr/>
                  <a:lstStyle/>
                  <a:p>
                    <a:fld id="{194663FE-58F2-4BE0-8DB7-BBDD06D2F1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B-7AEF-4C08-903D-DE3EB3759B7C}"/>
                </c:ext>
              </c:extLst>
            </c:dLbl>
            <c:dLbl>
              <c:idx val="316"/>
              <c:tx>
                <c:rich>
                  <a:bodyPr/>
                  <a:lstStyle/>
                  <a:p>
                    <a:fld id="{368FBC60-6A1C-47DB-8967-4ABC01CF36C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C-7AEF-4C08-903D-DE3EB3759B7C}"/>
                </c:ext>
              </c:extLst>
            </c:dLbl>
            <c:dLbl>
              <c:idx val="317"/>
              <c:tx>
                <c:rich>
                  <a:bodyPr/>
                  <a:lstStyle/>
                  <a:p>
                    <a:fld id="{4CDA12E7-E15B-4429-9BA6-6B554C0ACCA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D-7AEF-4C08-903D-DE3EB3759B7C}"/>
                </c:ext>
              </c:extLst>
            </c:dLbl>
            <c:dLbl>
              <c:idx val="318"/>
              <c:tx>
                <c:rich>
                  <a:bodyPr/>
                  <a:lstStyle/>
                  <a:p>
                    <a:fld id="{85031BF8-EAF8-492C-88EC-29B2078B1E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E-7AEF-4C08-903D-DE3EB3759B7C}"/>
                </c:ext>
              </c:extLst>
            </c:dLbl>
            <c:dLbl>
              <c:idx val="319"/>
              <c:tx>
                <c:rich>
                  <a:bodyPr/>
                  <a:lstStyle/>
                  <a:p>
                    <a:fld id="{52FC7E3F-39BF-400F-99C3-0C807B5CC0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F-7AEF-4C08-903D-DE3EB3759B7C}"/>
                </c:ext>
              </c:extLst>
            </c:dLbl>
            <c:dLbl>
              <c:idx val="320"/>
              <c:tx>
                <c:rich>
                  <a:bodyPr/>
                  <a:lstStyle/>
                  <a:p>
                    <a:fld id="{F15AFEEE-8DB7-44FC-9EEB-7929D99B25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0-7AEF-4C08-903D-DE3EB3759B7C}"/>
                </c:ext>
              </c:extLst>
            </c:dLbl>
            <c:dLbl>
              <c:idx val="321"/>
              <c:tx>
                <c:rich>
                  <a:bodyPr/>
                  <a:lstStyle/>
                  <a:p>
                    <a:fld id="{BEA2BC7E-63AE-47C6-A0C8-4DBE451F63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1-7AEF-4C08-903D-DE3EB3759B7C}"/>
                </c:ext>
              </c:extLst>
            </c:dLbl>
            <c:dLbl>
              <c:idx val="322"/>
              <c:tx>
                <c:rich>
                  <a:bodyPr/>
                  <a:lstStyle/>
                  <a:p>
                    <a:fld id="{DED20F37-C2DC-4E47-964E-605719DFD2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2-7AEF-4C08-903D-DE3EB3759B7C}"/>
                </c:ext>
              </c:extLst>
            </c:dLbl>
            <c:dLbl>
              <c:idx val="323"/>
              <c:tx>
                <c:rich>
                  <a:bodyPr/>
                  <a:lstStyle/>
                  <a:p>
                    <a:fld id="{2F15EFA9-C633-4088-B61A-6A60877E9EC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3-7AEF-4C08-903D-DE3EB3759B7C}"/>
                </c:ext>
              </c:extLst>
            </c:dLbl>
            <c:dLbl>
              <c:idx val="324"/>
              <c:tx>
                <c:rich>
                  <a:bodyPr/>
                  <a:lstStyle/>
                  <a:p>
                    <a:fld id="{AE42A9CF-B82A-4F3C-8688-A7B34B9FE0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4-7AEF-4C08-903D-DE3EB3759B7C}"/>
                </c:ext>
              </c:extLst>
            </c:dLbl>
            <c:dLbl>
              <c:idx val="325"/>
              <c:tx>
                <c:rich>
                  <a:bodyPr/>
                  <a:lstStyle/>
                  <a:p>
                    <a:fld id="{08E75AFF-F38D-4C55-A49D-FA6BF21370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5-7AEF-4C08-903D-DE3EB3759B7C}"/>
                </c:ext>
              </c:extLst>
            </c:dLbl>
            <c:dLbl>
              <c:idx val="326"/>
              <c:tx>
                <c:rich>
                  <a:bodyPr/>
                  <a:lstStyle/>
                  <a:p>
                    <a:fld id="{3E988107-BAFB-4A33-88A3-894F10926AB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6-7AEF-4C08-903D-DE3EB3759B7C}"/>
                </c:ext>
              </c:extLst>
            </c:dLbl>
            <c:dLbl>
              <c:idx val="327"/>
              <c:tx>
                <c:rich>
                  <a:bodyPr/>
                  <a:lstStyle/>
                  <a:p>
                    <a:fld id="{453D439F-844F-4A41-BD30-87D9076712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7-7AEF-4C08-903D-DE3EB3759B7C}"/>
                </c:ext>
              </c:extLst>
            </c:dLbl>
            <c:dLbl>
              <c:idx val="328"/>
              <c:tx>
                <c:rich>
                  <a:bodyPr/>
                  <a:lstStyle/>
                  <a:p>
                    <a:fld id="{439EB95E-A92B-424B-94E9-19D2F556EE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8-7AEF-4C08-903D-DE3EB3759B7C}"/>
                </c:ext>
              </c:extLst>
            </c:dLbl>
            <c:dLbl>
              <c:idx val="329"/>
              <c:tx>
                <c:rich>
                  <a:bodyPr/>
                  <a:lstStyle/>
                  <a:p>
                    <a:fld id="{9A057F8E-3CCB-4D08-8CEA-2B1EE79A60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9-7AEF-4C08-903D-DE3EB3759B7C}"/>
                </c:ext>
              </c:extLst>
            </c:dLbl>
            <c:dLbl>
              <c:idx val="330"/>
              <c:tx>
                <c:rich>
                  <a:bodyPr/>
                  <a:lstStyle/>
                  <a:p>
                    <a:fld id="{D33F3240-2A7A-4758-93C2-660DCFF4656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A-7AEF-4C08-903D-DE3EB3759B7C}"/>
                </c:ext>
              </c:extLst>
            </c:dLbl>
            <c:dLbl>
              <c:idx val="331"/>
              <c:tx>
                <c:rich>
                  <a:bodyPr/>
                  <a:lstStyle/>
                  <a:p>
                    <a:fld id="{7C0F8C6D-B700-4666-A72A-02CC31C9EC5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B-7AEF-4C08-903D-DE3EB3759B7C}"/>
                </c:ext>
              </c:extLst>
            </c:dLbl>
            <c:dLbl>
              <c:idx val="332"/>
              <c:tx>
                <c:rich>
                  <a:bodyPr/>
                  <a:lstStyle/>
                  <a:p>
                    <a:fld id="{303EF40E-636C-427F-AE52-79CFD005FFA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C-7AEF-4C08-903D-DE3EB3759B7C}"/>
                </c:ext>
              </c:extLst>
            </c:dLbl>
            <c:dLbl>
              <c:idx val="333"/>
              <c:tx>
                <c:rich>
                  <a:bodyPr/>
                  <a:lstStyle/>
                  <a:p>
                    <a:fld id="{5DEAC7EA-9CFC-4A5D-B534-2EB0DB1B19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D-7AEF-4C08-903D-DE3EB3759B7C}"/>
                </c:ext>
              </c:extLst>
            </c:dLbl>
            <c:dLbl>
              <c:idx val="334"/>
              <c:tx>
                <c:rich>
                  <a:bodyPr/>
                  <a:lstStyle/>
                  <a:p>
                    <a:fld id="{815DC622-8E33-46B4-BA1B-5B167D7C8F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E-7AEF-4C08-903D-DE3EB3759B7C}"/>
                </c:ext>
              </c:extLst>
            </c:dLbl>
            <c:dLbl>
              <c:idx val="335"/>
              <c:tx>
                <c:rich>
                  <a:bodyPr/>
                  <a:lstStyle/>
                  <a:p>
                    <a:fld id="{536B5360-ACEA-4C1C-AB40-F256436D5F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F-7AEF-4C08-903D-DE3EB3759B7C}"/>
                </c:ext>
              </c:extLst>
            </c:dLbl>
            <c:dLbl>
              <c:idx val="336"/>
              <c:tx>
                <c:rich>
                  <a:bodyPr/>
                  <a:lstStyle/>
                  <a:p>
                    <a:fld id="{5E98164F-D0C0-4805-AED2-F0B84F5A0D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0-7AEF-4C08-903D-DE3EB3759B7C}"/>
                </c:ext>
              </c:extLst>
            </c:dLbl>
            <c:dLbl>
              <c:idx val="337"/>
              <c:tx>
                <c:rich>
                  <a:bodyPr/>
                  <a:lstStyle/>
                  <a:p>
                    <a:fld id="{6FEFF7EC-D729-4E5B-9A87-593A99CBC88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1-7AEF-4C08-903D-DE3EB3759B7C}"/>
                </c:ext>
              </c:extLst>
            </c:dLbl>
            <c:dLbl>
              <c:idx val="338"/>
              <c:tx>
                <c:rich>
                  <a:bodyPr/>
                  <a:lstStyle/>
                  <a:p>
                    <a:fld id="{8373FA74-BCAE-4590-BE8D-8C924E765D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2-7AEF-4C08-903D-DE3EB3759B7C}"/>
                </c:ext>
              </c:extLst>
            </c:dLbl>
            <c:dLbl>
              <c:idx val="339"/>
              <c:tx>
                <c:rich>
                  <a:bodyPr/>
                  <a:lstStyle/>
                  <a:p>
                    <a:fld id="{31181256-A204-4158-8FC0-4F30209508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3-7AEF-4C08-903D-DE3EB3759B7C}"/>
                </c:ext>
              </c:extLst>
            </c:dLbl>
            <c:dLbl>
              <c:idx val="340"/>
              <c:tx>
                <c:rich>
                  <a:bodyPr/>
                  <a:lstStyle/>
                  <a:p>
                    <a:fld id="{A4B69339-4005-4C90-9978-6CE1242D9C5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4-7AEF-4C08-903D-DE3EB3759B7C}"/>
                </c:ext>
              </c:extLst>
            </c:dLbl>
            <c:dLbl>
              <c:idx val="341"/>
              <c:tx>
                <c:rich>
                  <a:bodyPr/>
                  <a:lstStyle/>
                  <a:p>
                    <a:fld id="{C18A490E-0A6F-43BB-B0A7-112CFDE36C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5-7AEF-4C08-903D-DE3EB3759B7C}"/>
                </c:ext>
              </c:extLst>
            </c:dLbl>
            <c:dLbl>
              <c:idx val="342"/>
              <c:tx>
                <c:rich>
                  <a:bodyPr/>
                  <a:lstStyle/>
                  <a:p>
                    <a:fld id="{5887F6CA-104D-4C64-8553-A3630B4A4F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6-7AEF-4C08-903D-DE3EB3759B7C}"/>
                </c:ext>
              </c:extLst>
            </c:dLbl>
            <c:dLbl>
              <c:idx val="343"/>
              <c:tx>
                <c:rich>
                  <a:bodyPr/>
                  <a:lstStyle/>
                  <a:p>
                    <a:fld id="{576D8B2E-7EE1-4E81-AFBA-C3737726F6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7-7AEF-4C08-903D-DE3EB3759B7C}"/>
                </c:ext>
              </c:extLst>
            </c:dLbl>
            <c:dLbl>
              <c:idx val="344"/>
              <c:tx>
                <c:rich>
                  <a:bodyPr/>
                  <a:lstStyle/>
                  <a:p>
                    <a:fld id="{8441716D-F87D-47FB-8700-D37F8B51AF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8-7AEF-4C08-903D-DE3EB3759B7C}"/>
                </c:ext>
              </c:extLst>
            </c:dLbl>
            <c:dLbl>
              <c:idx val="345"/>
              <c:tx>
                <c:rich>
                  <a:bodyPr/>
                  <a:lstStyle/>
                  <a:p>
                    <a:fld id="{6F0B230B-46F4-48CA-8528-C3C639F000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9-7AEF-4C08-903D-DE3EB3759B7C}"/>
                </c:ext>
              </c:extLst>
            </c:dLbl>
            <c:dLbl>
              <c:idx val="346"/>
              <c:tx>
                <c:rich>
                  <a:bodyPr/>
                  <a:lstStyle/>
                  <a:p>
                    <a:fld id="{976E236D-84EE-4FA4-B964-DF101E28D16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A-7AEF-4C08-903D-DE3EB3759B7C}"/>
                </c:ext>
              </c:extLst>
            </c:dLbl>
            <c:dLbl>
              <c:idx val="347"/>
              <c:tx>
                <c:rich>
                  <a:bodyPr/>
                  <a:lstStyle/>
                  <a:p>
                    <a:fld id="{A3BBC28B-9A3C-48C4-B192-EFB7AF18B9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B-7AEF-4C08-903D-DE3EB3759B7C}"/>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'Chart - Needs ALL'!$D$5:$D$352</c:f>
              <c:numCache>
                <c:formatCode>0.00%</c:formatCode>
                <c:ptCount val="348"/>
                <c:pt idx="0">
                  <c:v>0.18133559566329227</c:v>
                </c:pt>
                <c:pt idx="1">
                  <c:v>0.17143467720312633</c:v>
                </c:pt>
                <c:pt idx="2">
                  <c:v>0.15954400973875682</c:v>
                </c:pt>
                <c:pt idx="3">
                  <c:v>0.1583131156197779</c:v>
                </c:pt>
                <c:pt idx="4">
                  <c:v>0.14434454141087305</c:v>
                </c:pt>
                <c:pt idx="5">
                  <c:v>0.14312507494543758</c:v>
                </c:pt>
                <c:pt idx="6">
                  <c:v>0.13660399340584672</c:v>
                </c:pt>
                <c:pt idx="7">
                  <c:v>0.13587044887117639</c:v>
                </c:pt>
                <c:pt idx="8">
                  <c:v>0.13134635928528726</c:v>
                </c:pt>
                <c:pt idx="9">
                  <c:v>0.1308083189317919</c:v>
                </c:pt>
                <c:pt idx="10">
                  <c:v>0.12999575335016766</c:v>
                </c:pt>
                <c:pt idx="11">
                  <c:v>0.1279933185969977</c:v>
                </c:pt>
                <c:pt idx="12">
                  <c:v>0.12477758674794903</c:v>
                </c:pt>
                <c:pt idx="13">
                  <c:v>0.12223151024507595</c:v>
                </c:pt>
                <c:pt idx="14">
                  <c:v>0.12068729544756329</c:v>
                </c:pt>
                <c:pt idx="15">
                  <c:v>0.1130373863955707</c:v>
                </c:pt>
                <c:pt idx="16">
                  <c:v>0.11266823927514835</c:v>
                </c:pt>
                <c:pt idx="17">
                  <c:v>0.11179133731975233</c:v>
                </c:pt>
                <c:pt idx="18">
                  <c:v>0.11155108893847476</c:v>
                </c:pt>
                <c:pt idx="19">
                  <c:v>0.10589344931447942</c:v>
                </c:pt>
                <c:pt idx="20">
                  <c:v>0.10570091599270914</c:v>
                </c:pt>
                <c:pt idx="21">
                  <c:v>0.10136201382251531</c:v>
                </c:pt>
                <c:pt idx="22">
                  <c:v>0.10120208054910318</c:v>
                </c:pt>
                <c:pt idx="23">
                  <c:v>0.10038729870081298</c:v>
                </c:pt>
                <c:pt idx="24">
                  <c:v>9.9265828563549929E-2</c:v>
                </c:pt>
                <c:pt idx="25">
                  <c:v>9.8071658975777076E-2</c:v>
                </c:pt>
                <c:pt idx="26">
                  <c:v>9.7547087860371695E-2</c:v>
                </c:pt>
                <c:pt idx="27">
                  <c:v>9.7401194814479952E-2</c:v>
                </c:pt>
                <c:pt idx="28">
                  <c:v>9.4909073141262734E-2</c:v>
                </c:pt>
                <c:pt idx="29">
                  <c:v>9.400832341107046E-2</c:v>
                </c:pt>
                <c:pt idx="30">
                  <c:v>9.3820951868797131E-2</c:v>
                </c:pt>
                <c:pt idx="31">
                  <c:v>9.2506886639150743E-2</c:v>
                </c:pt>
                <c:pt idx="32">
                  <c:v>9.0935956905613402E-2</c:v>
                </c:pt>
                <c:pt idx="33">
                  <c:v>8.8875677720194668E-2</c:v>
                </c:pt>
                <c:pt idx="34">
                  <c:v>8.2560897777581355E-2</c:v>
                </c:pt>
                <c:pt idx="35">
                  <c:v>7.4098809051402537E-2</c:v>
                </c:pt>
                <c:pt idx="36">
                  <c:v>7.2360450120150022E-2</c:v>
                </c:pt>
                <c:pt idx="37">
                  <c:v>7.0718720177458616E-2</c:v>
                </c:pt>
                <c:pt idx="38">
                  <c:v>6.928654870535822E-2</c:v>
                </c:pt>
                <c:pt idx="39">
                  <c:v>6.8957560614931968E-2</c:v>
                </c:pt>
                <c:pt idx="40">
                  <c:v>6.80095242512464E-2</c:v>
                </c:pt>
                <c:pt idx="41">
                  <c:v>6.388670701668353E-2</c:v>
                </c:pt>
                <c:pt idx="42">
                  <c:v>6.3673775196106508E-2</c:v>
                </c:pt>
                <c:pt idx="43">
                  <c:v>6.1200130179645873E-2</c:v>
                </c:pt>
                <c:pt idx="44">
                  <c:v>5.8496417952643487E-2</c:v>
                </c:pt>
                <c:pt idx="45">
                  <c:v>5.6058442378544404E-2</c:v>
                </c:pt>
                <c:pt idx="46">
                  <c:v>5.5934420532020246E-2</c:v>
                </c:pt>
                <c:pt idx="47">
                  <c:v>5.4224261068896995E-2</c:v>
                </c:pt>
                <c:pt idx="48">
                  <c:v>5.3603786478062299E-2</c:v>
                </c:pt>
                <c:pt idx="49">
                  <c:v>5.3113018398235567E-2</c:v>
                </c:pt>
                <c:pt idx="50">
                  <c:v>4.9864845918294209E-2</c:v>
                </c:pt>
                <c:pt idx="51">
                  <c:v>4.8378076875388309E-2</c:v>
                </c:pt>
                <c:pt idx="52">
                  <c:v>4.8176454392141022E-2</c:v>
                </c:pt>
                <c:pt idx="53">
                  <c:v>4.6302945721367506E-2</c:v>
                </c:pt>
                <c:pt idx="54">
                  <c:v>4.482161538739482E-2</c:v>
                </c:pt>
                <c:pt idx="55">
                  <c:v>4.3014613582267991E-2</c:v>
                </c:pt>
                <c:pt idx="56">
                  <c:v>4.2351760787352033E-2</c:v>
                </c:pt>
                <c:pt idx="57">
                  <c:v>4.1742269390468101E-2</c:v>
                </c:pt>
                <c:pt idx="58">
                  <c:v>4.1495923006478197E-2</c:v>
                </c:pt>
                <c:pt idx="59">
                  <c:v>3.7254410251133185E-2</c:v>
                </c:pt>
                <c:pt idx="60">
                  <c:v>3.6005323926471711E-2</c:v>
                </c:pt>
                <c:pt idx="61">
                  <c:v>3.3614319975174389E-2</c:v>
                </c:pt>
                <c:pt idx="62">
                  <c:v>3.2149766831323756E-2</c:v>
                </c:pt>
                <c:pt idx="63">
                  <c:v>3.0998783927856044E-2</c:v>
                </c:pt>
                <c:pt idx="64">
                  <c:v>2.9720965515850573E-2</c:v>
                </c:pt>
                <c:pt idx="65">
                  <c:v>2.8937320802082889E-2</c:v>
                </c:pt>
                <c:pt idx="66">
                  <c:v>2.8206741808460167E-2</c:v>
                </c:pt>
                <c:pt idx="67">
                  <c:v>2.5558489304416288E-2</c:v>
                </c:pt>
                <c:pt idx="68">
                  <c:v>2.4919622440969347E-2</c:v>
                </c:pt>
                <c:pt idx="69">
                  <c:v>2.4843454805604015E-2</c:v>
                </c:pt>
                <c:pt idx="70">
                  <c:v>1.5236645189384834E-2</c:v>
                </c:pt>
                <c:pt idx="71">
                  <c:v>1.5100103088741434E-2</c:v>
                </c:pt>
                <c:pt idx="72">
                  <c:v>1.4777149984758875E-2</c:v>
                </c:pt>
                <c:pt idx="73">
                  <c:v>1.4705584537508587E-2</c:v>
                </c:pt>
                <c:pt idx="74">
                  <c:v>1.4391091196746864E-2</c:v>
                </c:pt>
                <c:pt idx="75">
                  <c:v>1.3133066839089436E-2</c:v>
                </c:pt>
                <c:pt idx="76">
                  <c:v>1.2917465858380828E-2</c:v>
                </c:pt>
                <c:pt idx="77">
                  <c:v>1.2440322806116288E-2</c:v>
                </c:pt>
                <c:pt idx="78">
                  <c:v>6.406496858447408E-3</c:v>
                </c:pt>
                <c:pt idx="79">
                  <c:v>5.7001819154465228E-3</c:v>
                </c:pt>
                <c:pt idx="80">
                  <c:v>5.4846650112452267E-3</c:v>
                </c:pt>
                <c:pt idx="81">
                  <c:v>4.9636233512286854E-3</c:v>
                </c:pt>
                <c:pt idx="82">
                  <c:v>3.4698124847829526E-3</c:v>
                </c:pt>
                <c:pt idx="83">
                  <c:v>3.3978828065728273E-3</c:v>
                </c:pt>
                <c:pt idx="84">
                  <c:v>3.2034110211320854E-3</c:v>
                </c:pt>
                <c:pt idx="85">
                  <c:v>2.8628307294737976E-3</c:v>
                </c:pt>
                <c:pt idx="86">
                  <c:v>0</c:v>
                </c:pt>
                <c:pt idx="87">
                  <c:v>0</c:v>
                </c:pt>
                <c:pt idx="88">
                  <c:v>-2.5981003638526623E-3</c:v>
                </c:pt>
                <c:pt idx="89">
                  <c:v>-4.4905368982902649E-3</c:v>
                </c:pt>
                <c:pt idx="90">
                  <c:v>-5.0663002301583049E-3</c:v>
                </c:pt>
                <c:pt idx="91">
                  <c:v>-5.8854827897363293E-3</c:v>
                </c:pt>
                <c:pt idx="92">
                  <c:v>-7.0649561443938413E-3</c:v>
                </c:pt>
                <c:pt idx="93">
                  <c:v>-8.4643823142563912E-3</c:v>
                </c:pt>
                <c:pt idx="94">
                  <c:v>-8.5393167502064715E-3</c:v>
                </c:pt>
                <c:pt idx="95">
                  <c:v>-1.0531573919787318E-2</c:v>
                </c:pt>
                <c:pt idx="96">
                  <c:v>-1.1122092157040409E-2</c:v>
                </c:pt>
                <c:pt idx="97">
                  <c:v>-1.3384785104431085E-2</c:v>
                </c:pt>
                <c:pt idx="98">
                  <c:v>-1.5347275527685889E-2</c:v>
                </c:pt>
                <c:pt idx="99">
                  <c:v>-1.6313770723399457E-2</c:v>
                </c:pt>
                <c:pt idx="100">
                  <c:v>-1.6341482487273851E-2</c:v>
                </c:pt>
                <c:pt idx="101">
                  <c:v>-1.7295459620786824E-2</c:v>
                </c:pt>
                <c:pt idx="102">
                  <c:v>-1.7514514822670857E-2</c:v>
                </c:pt>
                <c:pt idx="103">
                  <c:v>-2.0479461014607847E-2</c:v>
                </c:pt>
                <c:pt idx="104">
                  <c:v>-2.0770371800285958E-2</c:v>
                </c:pt>
                <c:pt idx="105">
                  <c:v>-2.2682934529178467E-2</c:v>
                </c:pt>
                <c:pt idx="106">
                  <c:v>-2.291647822737497E-2</c:v>
                </c:pt>
                <c:pt idx="107">
                  <c:v>-2.5102486374893207E-2</c:v>
                </c:pt>
                <c:pt idx="108">
                  <c:v>-2.6818343537405864E-2</c:v>
                </c:pt>
                <c:pt idx="109">
                  <c:v>-2.6888035707046454E-2</c:v>
                </c:pt>
                <c:pt idx="110">
                  <c:v>-2.7737436621929734E-2</c:v>
                </c:pt>
                <c:pt idx="111">
                  <c:v>-2.9920142500905023E-2</c:v>
                </c:pt>
                <c:pt idx="112">
                  <c:v>-3.1050794390342751E-2</c:v>
                </c:pt>
                <c:pt idx="113">
                  <c:v>-3.1942378132910787E-2</c:v>
                </c:pt>
                <c:pt idx="114">
                  <c:v>-3.4971275452793882E-2</c:v>
                </c:pt>
                <c:pt idx="115">
                  <c:v>-3.6091869238972452E-2</c:v>
                </c:pt>
                <c:pt idx="116">
                  <c:v>-3.6717853332522643E-2</c:v>
                </c:pt>
                <c:pt idx="117">
                  <c:v>-3.7278817506676276E-2</c:v>
                </c:pt>
                <c:pt idx="118">
                  <c:v>-3.7286262094916589E-2</c:v>
                </c:pt>
                <c:pt idx="119">
                  <c:v>-3.7643502186488043E-2</c:v>
                </c:pt>
                <c:pt idx="120">
                  <c:v>-3.934212225958944E-2</c:v>
                </c:pt>
                <c:pt idx="121">
                  <c:v>-4.0576795312832203E-2</c:v>
                </c:pt>
                <c:pt idx="122">
                  <c:v>-4.4328092391055285E-2</c:v>
                </c:pt>
                <c:pt idx="123">
                  <c:v>-4.5954551657882203E-2</c:v>
                </c:pt>
                <c:pt idx="124">
                  <c:v>-4.7068276056920655E-2</c:v>
                </c:pt>
                <c:pt idx="125">
                  <c:v>-5.0598834118704916E-2</c:v>
                </c:pt>
                <c:pt idx="126">
                  <c:v>-5.1142589705091557E-2</c:v>
                </c:pt>
                <c:pt idx="127">
                  <c:v>-5.2987404240148805E-2</c:v>
                </c:pt>
                <c:pt idx="128">
                  <c:v>-5.6215687701692718E-2</c:v>
                </c:pt>
                <c:pt idx="129">
                  <c:v>-5.9700503624720347E-2</c:v>
                </c:pt>
                <c:pt idx="130">
                  <c:v>-5.9719110076293713E-2</c:v>
                </c:pt>
                <c:pt idx="131">
                  <c:v>-6.0800986376506994E-2</c:v>
                </c:pt>
                <c:pt idx="132">
                  <c:v>-6.1001043067905325E-2</c:v>
                </c:pt>
                <c:pt idx="133">
                  <c:v>-6.260012248798219E-2</c:v>
                </c:pt>
                <c:pt idx="134">
                  <c:v>-6.2626095749007349E-2</c:v>
                </c:pt>
                <c:pt idx="135">
                  <c:v>-6.4715094214315982E-2</c:v>
                </c:pt>
                <c:pt idx="136">
                  <c:v>-6.7427298598785157E-2</c:v>
                </c:pt>
                <c:pt idx="137">
                  <c:v>-7.2126909139971329E-2</c:v>
                </c:pt>
                <c:pt idx="138">
                  <c:v>-7.5729494250202478E-2</c:v>
                </c:pt>
                <c:pt idx="139">
                  <c:v>-8.7403894668456439E-2</c:v>
                </c:pt>
                <c:pt idx="140">
                  <c:v>-8.8931412198610782E-2</c:v>
                </c:pt>
                <c:pt idx="141">
                  <c:v>-9.0387122483159388E-2</c:v>
                </c:pt>
                <c:pt idx="142">
                  <c:v>-9.3270426530351336E-2</c:v>
                </c:pt>
                <c:pt idx="143">
                  <c:v>-9.439144301567759E-2</c:v>
                </c:pt>
                <c:pt idx="144">
                  <c:v>-9.6302128920440433E-2</c:v>
                </c:pt>
                <c:pt idx="145">
                  <c:v>-0.10071507933295398</c:v>
                </c:pt>
                <c:pt idx="146">
                  <c:v>-0.10351776711066574</c:v>
                </c:pt>
                <c:pt idx="147">
                  <c:v>-0.10458113976542538</c:v>
                </c:pt>
                <c:pt idx="148">
                  <c:v>-0.10721257082161206</c:v>
                </c:pt>
                <c:pt idx="149">
                  <c:v>-0.10800436790379397</c:v>
                </c:pt>
                <c:pt idx="150">
                  <c:v>-0.11144632387466125</c:v>
                </c:pt>
                <c:pt idx="151">
                  <c:v>-0.11157763960036959</c:v>
                </c:pt>
                <c:pt idx="152">
                  <c:v>-0.11321945465789529</c:v>
                </c:pt>
                <c:pt idx="153">
                  <c:v>-0.11363780251932409</c:v>
                </c:pt>
                <c:pt idx="154">
                  <c:v>-0.11496219080546011</c:v>
                </c:pt>
                <c:pt idx="155">
                  <c:v>-0.11962191038820147</c:v>
                </c:pt>
                <c:pt idx="156">
                  <c:v>-0.12047549022268167</c:v>
                </c:pt>
                <c:pt idx="157">
                  <c:v>-0.12131604585539735</c:v>
                </c:pt>
                <c:pt idx="158">
                  <c:v>-0.1244433947505893</c:v>
                </c:pt>
                <c:pt idx="159">
                  <c:v>-0.13049861412831065</c:v>
                </c:pt>
                <c:pt idx="160">
                  <c:v>-0.13102244297409493</c:v>
                </c:pt>
                <c:pt idx="161">
                  <c:v>-0.13354834639647128</c:v>
                </c:pt>
                <c:pt idx="162">
                  <c:v>-0.13456810119496176</c:v>
                </c:pt>
                <c:pt idx="163">
                  <c:v>-0.13582641336357171</c:v>
                </c:pt>
                <c:pt idx="164">
                  <c:v>-0.14486664002932348</c:v>
                </c:pt>
                <c:pt idx="165">
                  <c:v>-0.14524165836776448</c:v>
                </c:pt>
                <c:pt idx="166">
                  <c:v>-0.14611218593687736</c:v>
                </c:pt>
                <c:pt idx="167">
                  <c:v>-0.14761513721554376</c:v>
                </c:pt>
                <c:pt idx="168">
                  <c:v>-0.14835940502578049</c:v>
                </c:pt>
                <c:pt idx="169">
                  <c:v>-0.15368133178306786</c:v>
                </c:pt>
                <c:pt idx="170">
                  <c:v>-0.15543882372322848</c:v>
                </c:pt>
                <c:pt idx="171">
                  <c:v>-0.1567564874807863</c:v>
                </c:pt>
                <c:pt idx="172">
                  <c:v>-0.162844009937958</c:v>
                </c:pt>
                <c:pt idx="173">
                  <c:v>-0.16383677509426475</c:v>
                </c:pt>
                <c:pt idx="174">
                  <c:v>-0.16403703156879823</c:v>
                </c:pt>
                <c:pt idx="175">
                  <c:v>-0.16466276266717395</c:v>
                </c:pt>
                <c:pt idx="176">
                  <c:v>-0.16659458619473066</c:v>
                </c:pt>
                <c:pt idx="177">
                  <c:v>-0.16841844902809366</c:v>
                </c:pt>
                <c:pt idx="178">
                  <c:v>-0.16950348534157544</c:v>
                </c:pt>
                <c:pt idx="179">
                  <c:v>-0.17288866336457298</c:v>
                </c:pt>
                <c:pt idx="180">
                  <c:v>-0.17379429269235258</c:v>
                </c:pt>
                <c:pt idx="181">
                  <c:v>-0.17417210216750301</c:v>
                </c:pt>
                <c:pt idx="182">
                  <c:v>-0.17438831953109257</c:v>
                </c:pt>
                <c:pt idx="183">
                  <c:v>-0.17446509685492206</c:v>
                </c:pt>
                <c:pt idx="184">
                  <c:v>-0.17673878187809211</c:v>
                </c:pt>
                <c:pt idx="185">
                  <c:v>-0.17993860290207908</c:v>
                </c:pt>
                <c:pt idx="186">
                  <c:v>-0.18097578276606641</c:v>
                </c:pt>
                <c:pt idx="187">
                  <c:v>-0.1809809630286473</c:v>
                </c:pt>
                <c:pt idx="188">
                  <c:v>-0.18098805044166044</c:v>
                </c:pt>
                <c:pt idx="189">
                  <c:v>-0.18215374735707357</c:v>
                </c:pt>
                <c:pt idx="190">
                  <c:v>-0.1836892850471965</c:v>
                </c:pt>
                <c:pt idx="191">
                  <c:v>-0.18470492046502707</c:v>
                </c:pt>
                <c:pt idx="192">
                  <c:v>-0.18604147681600469</c:v>
                </c:pt>
                <c:pt idx="193">
                  <c:v>-0.18676138456050351</c:v>
                </c:pt>
                <c:pt idx="194">
                  <c:v>-0.18732802045778241</c:v>
                </c:pt>
                <c:pt idx="195">
                  <c:v>-0.19147395476633478</c:v>
                </c:pt>
                <c:pt idx="196">
                  <c:v>-0.19194772119756387</c:v>
                </c:pt>
                <c:pt idx="197">
                  <c:v>-0.19263348875157005</c:v>
                </c:pt>
                <c:pt idx="198">
                  <c:v>-0.19554419888008501</c:v>
                </c:pt>
                <c:pt idx="199">
                  <c:v>-0.19636911446196736</c:v>
                </c:pt>
                <c:pt idx="200">
                  <c:v>-0.19677623737646455</c:v>
                </c:pt>
                <c:pt idx="201">
                  <c:v>-0.19716076857976184</c:v>
                </c:pt>
                <c:pt idx="202">
                  <c:v>-0.19747671279516332</c:v>
                </c:pt>
                <c:pt idx="203">
                  <c:v>-0.19855719590823051</c:v>
                </c:pt>
                <c:pt idx="204">
                  <c:v>-0.19858574380918115</c:v>
                </c:pt>
                <c:pt idx="205">
                  <c:v>-0.20030835772103373</c:v>
                </c:pt>
                <c:pt idx="206">
                  <c:v>-0.20058816066614593</c:v>
                </c:pt>
                <c:pt idx="207">
                  <c:v>-0.20154769468668554</c:v>
                </c:pt>
                <c:pt idx="208">
                  <c:v>-0.20253554293327525</c:v>
                </c:pt>
                <c:pt idx="209">
                  <c:v>-0.20641492520096105</c:v>
                </c:pt>
                <c:pt idx="210">
                  <c:v>-0.20794310287932882</c:v>
                </c:pt>
                <c:pt idx="211">
                  <c:v>-0.21018437815641944</c:v>
                </c:pt>
                <c:pt idx="212">
                  <c:v>-0.21033813665508638</c:v>
                </c:pt>
                <c:pt idx="213">
                  <c:v>-0.2105428253790449</c:v>
                </c:pt>
                <c:pt idx="214">
                  <c:v>-0.21073672443099767</c:v>
                </c:pt>
                <c:pt idx="215">
                  <c:v>-0.21127075489008285</c:v>
                </c:pt>
                <c:pt idx="216">
                  <c:v>-0.21166610123508955</c:v>
                </c:pt>
                <c:pt idx="217">
                  <c:v>-0.21787320458751469</c:v>
                </c:pt>
                <c:pt idx="218">
                  <c:v>-0.21867063085964555</c:v>
                </c:pt>
                <c:pt idx="219">
                  <c:v>-0.21881905461879103</c:v>
                </c:pt>
                <c:pt idx="220">
                  <c:v>-0.22151946259699307</c:v>
                </c:pt>
                <c:pt idx="221">
                  <c:v>-0.22214272673349611</c:v>
                </c:pt>
                <c:pt idx="222">
                  <c:v>-0.22323183770677124</c:v>
                </c:pt>
                <c:pt idx="223">
                  <c:v>-0.22422553667910938</c:v>
                </c:pt>
                <c:pt idx="224">
                  <c:v>-0.22494060109389125</c:v>
                </c:pt>
                <c:pt idx="225">
                  <c:v>-0.22546977050303219</c:v>
                </c:pt>
                <c:pt idx="226">
                  <c:v>-0.22701689935810476</c:v>
                </c:pt>
                <c:pt idx="227">
                  <c:v>-0.2272207583868342</c:v>
                </c:pt>
                <c:pt idx="228">
                  <c:v>-0.22724331352582783</c:v>
                </c:pt>
                <c:pt idx="229">
                  <c:v>-0.22873873981646098</c:v>
                </c:pt>
                <c:pt idx="230">
                  <c:v>-0.22952288935403775</c:v>
                </c:pt>
                <c:pt idx="231">
                  <c:v>-0.2310730202773108</c:v>
                </c:pt>
                <c:pt idx="232">
                  <c:v>-0.23218929789210174</c:v>
                </c:pt>
                <c:pt idx="233">
                  <c:v>-0.23483996988011369</c:v>
                </c:pt>
                <c:pt idx="234">
                  <c:v>-0.23515273803096703</c:v>
                </c:pt>
                <c:pt idx="235">
                  <c:v>-0.23536138067874535</c:v>
                </c:pt>
                <c:pt idx="236">
                  <c:v>-0.23565357680547472</c:v>
                </c:pt>
                <c:pt idx="237">
                  <c:v>-0.23621983445799688</c:v>
                </c:pt>
                <c:pt idx="238">
                  <c:v>-0.23655668045038258</c:v>
                </c:pt>
                <c:pt idx="239">
                  <c:v>-0.23740752585360281</c:v>
                </c:pt>
                <c:pt idx="240">
                  <c:v>-0.23869520027560187</c:v>
                </c:pt>
                <c:pt idx="241">
                  <c:v>-0.23893066813162334</c:v>
                </c:pt>
                <c:pt idx="242">
                  <c:v>-0.23900573933182478</c:v>
                </c:pt>
                <c:pt idx="243">
                  <c:v>-0.23925679305153902</c:v>
                </c:pt>
                <c:pt idx="244">
                  <c:v>-0.23930935722328517</c:v>
                </c:pt>
                <c:pt idx="245">
                  <c:v>-0.23957330878348027</c:v>
                </c:pt>
                <c:pt idx="246">
                  <c:v>-0.2396608710691982</c:v>
                </c:pt>
                <c:pt idx="247">
                  <c:v>-0.2399254778747415</c:v>
                </c:pt>
                <c:pt idx="248">
                  <c:v>-0.2407815987928571</c:v>
                </c:pt>
                <c:pt idx="249">
                  <c:v>-0.24127266774725686</c:v>
                </c:pt>
                <c:pt idx="250">
                  <c:v>-0.24138265225714495</c:v>
                </c:pt>
                <c:pt idx="251">
                  <c:v>-0.24176135428539069</c:v>
                </c:pt>
                <c:pt idx="252">
                  <c:v>-0.24195051673288237</c:v>
                </c:pt>
                <c:pt idx="253">
                  <c:v>-0.24281097517700856</c:v>
                </c:pt>
                <c:pt idx="254">
                  <c:v>-0.2433472900738276</c:v>
                </c:pt>
                <c:pt idx="255">
                  <c:v>-0.24358295306919386</c:v>
                </c:pt>
                <c:pt idx="256">
                  <c:v>-0.24431737146664545</c:v>
                </c:pt>
                <c:pt idx="257">
                  <c:v>-0.24475078918156001</c:v>
                </c:pt>
                <c:pt idx="258">
                  <c:v>-0.24554069849851246</c:v>
                </c:pt>
                <c:pt idx="259">
                  <c:v>-0.24779126577170951</c:v>
                </c:pt>
                <c:pt idx="260">
                  <c:v>-0.24779755626196676</c:v>
                </c:pt>
                <c:pt idx="261">
                  <c:v>-0.25098607883163293</c:v>
                </c:pt>
                <c:pt idx="262">
                  <c:v>-0.25507874148038256</c:v>
                </c:pt>
                <c:pt idx="263">
                  <c:v>-0.2550977049993729</c:v>
                </c:pt>
                <c:pt idx="264">
                  <c:v>-0.258258568326171</c:v>
                </c:pt>
                <c:pt idx="265">
                  <c:v>-0.26163949430972067</c:v>
                </c:pt>
                <c:pt idx="266">
                  <c:v>-0.26166359927287597</c:v>
                </c:pt>
                <c:pt idx="267">
                  <c:v>-0.26210709401557508</c:v>
                </c:pt>
                <c:pt idx="268">
                  <c:v>-0.26223869322803695</c:v>
                </c:pt>
                <c:pt idx="269">
                  <c:v>-0.26399385043848855</c:v>
                </c:pt>
                <c:pt idx="270">
                  <c:v>-0.26450440138497477</c:v>
                </c:pt>
                <c:pt idx="271">
                  <c:v>-0.26485427945433726</c:v>
                </c:pt>
                <c:pt idx="272">
                  <c:v>-0.26496252700046574</c:v>
                </c:pt>
                <c:pt idx="273">
                  <c:v>-0.26654688535316129</c:v>
                </c:pt>
                <c:pt idx="274">
                  <c:v>-0.2670937079436031</c:v>
                </c:pt>
                <c:pt idx="275">
                  <c:v>-0.26789555573695412</c:v>
                </c:pt>
                <c:pt idx="276">
                  <c:v>-0.26804376969041765</c:v>
                </c:pt>
                <c:pt idx="277">
                  <c:v>-0.26972497183568866</c:v>
                </c:pt>
                <c:pt idx="278">
                  <c:v>-0.26997628931077333</c:v>
                </c:pt>
                <c:pt idx="279">
                  <c:v>-0.27250172606464407</c:v>
                </c:pt>
                <c:pt idx="280">
                  <c:v>-0.27500301233980096</c:v>
                </c:pt>
                <c:pt idx="281">
                  <c:v>-0.27579475860748759</c:v>
                </c:pt>
                <c:pt idx="282">
                  <c:v>-0.27591984448826989</c:v>
                </c:pt>
                <c:pt idx="283">
                  <c:v>-0.27790846969296445</c:v>
                </c:pt>
                <c:pt idx="284">
                  <c:v>-0.27827136914979878</c:v>
                </c:pt>
                <c:pt idx="285">
                  <c:v>-0.27902120108480577</c:v>
                </c:pt>
                <c:pt idx="286">
                  <c:v>-0.27969760107616481</c:v>
                </c:pt>
                <c:pt idx="287">
                  <c:v>-0.27992852432821702</c:v>
                </c:pt>
                <c:pt idx="288">
                  <c:v>-0.28023173590976258</c:v>
                </c:pt>
                <c:pt idx="289">
                  <c:v>-0.28025568993860117</c:v>
                </c:pt>
                <c:pt idx="290">
                  <c:v>-0.28070240794327173</c:v>
                </c:pt>
                <c:pt idx="291">
                  <c:v>-0.28263847844938239</c:v>
                </c:pt>
                <c:pt idx="292">
                  <c:v>-0.28368116576573055</c:v>
                </c:pt>
                <c:pt idx="293">
                  <c:v>-0.28374605621038185</c:v>
                </c:pt>
                <c:pt idx="294">
                  <c:v>-0.28380204997259861</c:v>
                </c:pt>
                <c:pt idx="295">
                  <c:v>-0.28444955448290188</c:v>
                </c:pt>
                <c:pt idx="296">
                  <c:v>-0.28473473120893478</c:v>
                </c:pt>
                <c:pt idx="297">
                  <c:v>-0.2858248264497949</c:v>
                </c:pt>
                <c:pt idx="298">
                  <c:v>-0.2868614167943857</c:v>
                </c:pt>
                <c:pt idx="299">
                  <c:v>-0.28940684787359094</c:v>
                </c:pt>
                <c:pt idx="300">
                  <c:v>-0.29028079382531624</c:v>
                </c:pt>
                <c:pt idx="301">
                  <c:v>-0.29052810700700304</c:v>
                </c:pt>
                <c:pt idx="302">
                  <c:v>-0.29070597610548132</c:v>
                </c:pt>
                <c:pt idx="303">
                  <c:v>-0.29093746387737573</c:v>
                </c:pt>
                <c:pt idx="304">
                  <c:v>-0.29105129784039452</c:v>
                </c:pt>
                <c:pt idx="305">
                  <c:v>-0.29330177458995943</c:v>
                </c:pt>
                <c:pt idx="306">
                  <c:v>-0.29345367965016889</c:v>
                </c:pt>
                <c:pt idx="307">
                  <c:v>-0.29364708883668511</c:v>
                </c:pt>
                <c:pt idx="308">
                  <c:v>-0.29419488610815925</c:v>
                </c:pt>
                <c:pt idx="309">
                  <c:v>-0.2962494135157181</c:v>
                </c:pt>
                <c:pt idx="310">
                  <c:v>-0.29632656314904693</c:v>
                </c:pt>
                <c:pt idx="311">
                  <c:v>-0.29846023409277456</c:v>
                </c:pt>
                <c:pt idx="312">
                  <c:v>-0.29900074743520955</c:v>
                </c:pt>
                <c:pt idx="313">
                  <c:v>-0.30138510087627435</c:v>
                </c:pt>
                <c:pt idx="314">
                  <c:v>-0.30190466814751737</c:v>
                </c:pt>
                <c:pt idx="315">
                  <c:v>-0.3022195803426907</c:v>
                </c:pt>
                <c:pt idx="316">
                  <c:v>-0.30239429560075815</c:v>
                </c:pt>
                <c:pt idx="317">
                  <c:v>-0.30243251173913344</c:v>
                </c:pt>
                <c:pt idx="318">
                  <c:v>-0.30306169107989767</c:v>
                </c:pt>
                <c:pt idx="319">
                  <c:v>-0.30768944874928716</c:v>
                </c:pt>
                <c:pt idx="320">
                  <c:v>-0.30820390494583583</c:v>
                </c:pt>
                <c:pt idx="321">
                  <c:v>-0.30942776787961968</c:v>
                </c:pt>
                <c:pt idx="322">
                  <c:v>-0.31038270441469828</c:v>
                </c:pt>
                <c:pt idx="323">
                  <c:v>-0.31319406566088748</c:v>
                </c:pt>
                <c:pt idx="324">
                  <c:v>-0.31530493200056131</c:v>
                </c:pt>
                <c:pt idx="325">
                  <c:v>-0.31585553581107506</c:v>
                </c:pt>
                <c:pt idx="326">
                  <c:v>-0.31866211464602257</c:v>
                </c:pt>
                <c:pt idx="327">
                  <c:v>-0.32293294379905124</c:v>
                </c:pt>
                <c:pt idx="328">
                  <c:v>-0.3267333378210715</c:v>
                </c:pt>
                <c:pt idx="329">
                  <c:v>-0.32835805846696253</c:v>
                </c:pt>
                <c:pt idx="330">
                  <c:v>-0.32922171488565388</c:v>
                </c:pt>
                <c:pt idx="331">
                  <c:v>-0.33035611466791348</c:v>
                </c:pt>
                <c:pt idx="332">
                  <c:v>-0.33099668105993152</c:v>
                </c:pt>
                <c:pt idx="333">
                  <c:v>-0.33301244783463124</c:v>
                </c:pt>
                <c:pt idx="334">
                  <c:v>-0.33753068823994303</c:v>
                </c:pt>
                <c:pt idx="335">
                  <c:v>-0.33941438305175264</c:v>
                </c:pt>
                <c:pt idx="336">
                  <c:v>-0.34035973634237293</c:v>
                </c:pt>
                <c:pt idx="337">
                  <c:v>-0.34412894550552797</c:v>
                </c:pt>
                <c:pt idx="338">
                  <c:v>-0.34571573113465948</c:v>
                </c:pt>
                <c:pt idx="339">
                  <c:v>-0.34634533185960215</c:v>
                </c:pt>
                <c:pt idx="340">
                  <c:v>-0.34668193094094235</c:v>
                </c:pt>
                <c:pt idx="341">
                  <c:v>-0.35187833553727921</c:v>
                </c:pt>
                <c:pt idx="342">
                  <c:v>-0.35371589879535392</c:v>
                </c:pt>
                <c:pt idx="343">
                  <c:v>-0.36040175272081143</c:v>
                </c:pt>
                <c:pt idx="344">
                  <c:v>-0.36485645397929123</c:v>
                </c:pt>
                <c:pt idx="345">
                  <c:v>-0.37651409175136052</c:v>
                </c:pt>
                <c:pt idx="346">
                  <c:v>-0.37951109039445552</c:v>
                </c:pt>
                <c:pt idx="347">
                  <c:v>-0.38399709918713509</c:v>
                </c:pt>
              </c:numCache>
            </c:numRef>
          </c:val>
          <c:extLst>
            <c:ext xmlns:c15="http://schemas.microsoft.com/office/drawing/2012/chart" uri="{02D57815-91ED-43cb-92C2-25804820EDAC}">
              <c15:datalabelsRange>
                <c15:f>'Chart - Needs ALL'!$E$5:$E$353</c15:f>
                <c15:dlblRangeCache>
                  <c:ptCount val="349"/>
                  <c:pt idx="116">
                    <c:v>Dartford</c:v>
                  </c:pt>
                  <c:pt idx="128">
                    <c:v>North West Leicestershire</c:v>
                  </c:pt>
                  <c:pt idx="136">
                    <c:v>Cambridge</c:v>
                  </c:pt>
                  <c:pt idx="167">
                    <c:v>Crawley</c:v>
                  </c:pt>
                  <c:pt idx="168">
                    <c:v>Maidstone</c:v>
                  </c:pt>
                  <c:pt idx="172">
                    <c:v>Harlow</c:v>
                  </c:pt>
                  <c:pt idx="173">
                    <c:v>Blaby</c:v>
                  </c:pt>
                  <c:pt idx="180">
                    <c:v>Chichester</c:v>
                  </c:pt>
                  <c:pt idx="185">
                    <c:v>Reigate And Banstead</c:v>
                  </c:pt>
                  <c:pt idx="186">
                    <c:v>Horsham</c:v>
                  </c:pt>
                  <c:pt idx="194">
                    <c:v>Epsom And Ewell</c:v>
                  </c:pt>
                  <c:pt idx="198">
                    <c:v>Oxford</c:v>
                  </c:pt>
                  <c:pt idx="199">
                    <c:v>Bolsover</c:v>
                  </c:pt>
                  <c:pt idx="327">
                    <c:v>Hyndburn</c:v>
                  </c:pt>
                  <c:pt idx="333">
                    <c:v>Fenland</c:v>
                  </c:pt>
                  <c:pt idx="339">
                    <c:v>West Devon</c:v>
                  </c:pt>
                  <c:pt idx="341">
                    <c:v>East Cambridgeshire</c:v>
                  </c:pt>
                  <c:pt idx="343">
                    <c:v>Mid Devon</c:v>
                  </c:pt>
                  <c:pt idx="346">
                    <c:v>Staffordshire Moorlands</c:v>
                  </c:pt>
                  <c:pt idx="348">
                    <c:v>South Holland</c:v>
                  </c:pt>
                </c15:dlblRangeCache>
              </c15:datalabelsRange>
            </c:ext>
            <c:ext xmlns:c16="http://schemas.microsoft.com/office/drawing/2014/chart" uri="{C3380CC4-5D6E-409C-BE32-E72D297353CC}">
              <c16:uniqueId val="{0000015C-7AEF-4C08-903D-DE3EB3759B7C}"/>
            </c:ext>
          </c:extLst>
        </c:ser>
        <c:ser>
          <c:idx val="7"/>
          <c:order val="5"/>
          <c:tx>
            <c:strRef>
              <c:f>'Chart - Needs ALL'!$K$4</c:f>
              <c:strCache>
                <c:ptCount val="1"/>
                <c:pt idx="0">
                  <c:v>SD</c:v>
                </c:pt>
              </c:strCache>
            </c:strRef>
          </c:tx>
          <c:spPr>
            <a:solidFill>
              <a:schemeClr val="accent6">
                <a:lumMod val="75000"/>
              </a:schemeClr>
            </a:solidFill>
            <a:ln>
              <a:noFill/>
            </a:ln>
            <a:effectLst/>
          </c:spPr>
          <c:invertIfNegative val="0"/>
          <c:val>
            <c:numRef>
              <c:f>'Chart - Needs ALL'!$K$5:$K$352</c:f>
              <c:numCache>
                <c:formatCode>General</c:formatCode>
                <c:ptCount val="348"/>
                <c:pt idx="116" formatCode="0.00%">
                  <c:v>-3.6717853332522643E-2</c:v>
                </c:pt>
                <c:pt idx="128" formatCode="0.00%">
                  <c:v>-5.6215687701692718E-2</c:v>
                </c:pt>
                <c:pt idx="131" formatCode="0.00%">
                  <c:v>-6.0800986376506994E-2</c:v>
                </c:pt>
                <c:pt idx="136" formatCode="0.00%">
                  <c:v>-6.7427298598785157E-2</c:v>
                </c:pt>
                <c:pt idx="167" formatCode="0.00%">
                  <c:v>-0.14761513721554376</c:v>
                </c:pt>
                <c:pt idx="168" formatCode="0.00%">
                  <c:v>-0.14835940502578049</c:v>
                </c:pt>
                <c:pt idx="172" formatCode="0.00%">
                  <c:v>-0.162844009937958</c:v>
                </c:pt>
                <c:pt idx="173" formatCode="0.00%">
                  <c:v>-0.16383677509426475</c:v>
                </c:pt>
                <c:pt idx="174" formatCode="0.00%">
                  <c:v>-0.16403703156879823</c:v>
                </c:pt>
                <c:pt idx="176" formatCode="0.00%">
                  <c:v>-0.16659458619473066</c:v>
                </c:pt>
                <c:pt idx="178" formatCode="0.00%">
                  <c:v>-0.16950348534157544</c:v>
                </c:pt>
                <c:pt idx="179" formatCode="0.00%">
                  <c:v>-0.17288866336457298</c:v>
                </c:pt>
                <c:pt idx="180" formatCode="0.00%">
                  <c:v>-0.17379429269235258</c:v>
                </c:pt>
                <c:pt idx="181" formatCode="0.00%">
                  <c:v>-0.17417210216750301</c:v>
                </c:pt>
                <c:pt idx="185" formatCode="0.00%">
                  <c:v>-0.17993860290207908</c:v>
                </c:pt>
                <c:pt idx="186" formatCode="0.00%">
                  <c:v>-0.18097578276606641</c:v>
                </c:pt>
                <c:pt idx="187" formatCode="0.00%">
                  <c:v>-0.1809809630286473</c:v>
                </c:pt>
                <c:pt idx="189" formatCode="0.00%">
                  <c:v>-0.18215374735707357</c:v>
                </c:pt>
                <c:pt idx="190" formatCode="0.00%">
                  <c:v>-0.1836892850471965</c:v>
                </c:pt>
                <c:pt idx="192" formatCode="0.00%">
                  <c:v>-0.18604147681600469</c:v>
                </c:pt>
                <c:pt idx="193" formatCode="0.00%">
                  <c:v>-0.18676138456050351</c:v>
                </c:pt>
                <c:pt idx="194" formatCode="0.00%">
                  <c:v>-0.18732802045778241</c:v>
                </c:pt>
                <c:pt idx="195" formatCode="0.00%">
                  <c:v>-0.19147395476633478</c:v>
                </c:pt>
                <c:pt idx="196" formatCode="0.00%">
                  <c:v>-0.19194772119756387</c:v>
                </c:pt>
                <c:pt idx="197" formatCode="0.00%">
                  <c:v>-0.19263348875157005</c:v>
                </c:pt>
                <c:pt idx="198" formatCode="0.00%">
                  <c:v>-0.19554419888008501</c:v>
                </c:pt>
                <c:pt idx="199" formatCode="0.00%">
                  <c:v>-0.19636911446196736</c:v>
                </c:pt>
                <c:pt idx="203" formatCode="0.00%">
                  <c:v>-0.19855719590823051</c:v>
                </c:pt>
                <c:pt idx="204" formatCode="0.00%">
                  <c:v>-0.19858574380918115</c:v>
                </c:pt>
                <c:pt idx="205" formatCode="0.00%">
                  <c:v>-0.20030835772103373</c:v>
                </c:pt>
                <c:pt idx="206" formatCode="0.00%">
                  <c:v>-0.20058816066614593</c:v>
                </c:pt>
                <c:pt idx="208" formatCode="0.00%">
                  <c:v>-0.20253554293327525</c:v>
                </c:pt>
                <c:pt idx="209" formatCode="0.00%">
                  <c:v>-0.20641492520096105</c:v>
                </c:pt>
                <c:pt idx="210" formatCode="0.00%">
                  <c:v>-0.20794310287932882</c:v>
                </c:pt>
                <c:pt idx="211" formatCode="0.00%">
                  <c:v>-0.21018437815641944</c:v>
                </c:pt>
                <c:pt idx="212" formatCode="0.00%">
                  <c:v>-0.21033813665508638</c:v>
                </c:pt>
                <c:pt idx="213" formatCode="0.00%">
                  <c:v>-0.2105428253790449</c:v>
                </c:pt>
                <c:pt idx="214" formatCode="0.00%">
                  <c:v>-0.21073672443099767</c:v>
                </c:pt>
                <c:pt idx="215" formatCode="0.00%">
                  <c:v>-0.21127075489008285</c:v>
                </c:pt>
                <c:pt idx="216" formatCode="0.00%">
                  <c:v>-0.21166610123508955</c:v>
                </c:pt>
                <c:pt idx="217" formatCode="0.00%">
                  <c:v>-0.21787320458751469</c:v>
                </c:pt>
                <c:pt idx="218" formatCode="0.00%">
                  <c:v>-0.21867063085964555</c:v>
                </c:pt>
                <c:pt idx="219" formatCode="0.00%">
                  <c:v>-0.21881905461879103</c:v>
                </c:pt>
                <c:pt idx="220" formatCode="0.00%">
                  <c:v>-0.22151946259699307</c:v>
                </c:pt>
                <c:pt idx="221" formatCode="0.00%">
                  <c:v>-0.22214272673349611</c:v>
                </c:pt>
                <c:pt idx="222" formatCode="0.00%">
                  <c:v>-0.22323183770677124</c:v>
                </c:pt>
                <c:pt idx="223" formatCode="0.00%">
                  <c:v>-0.22422553667910938</c:v>
                </c:pt>
                <c:pt idx="224" formatCode="0.00%">
                  <c:v>-0.22494060109389125</c:v>
                </c:pt>
                <c:pt idx="225" formatCode="0.00%">
                  <c:v>-0.22546977050303219</c:v>
                </c:pt>
                <c:pt idx="226" formatCode="0.00%">
                  <c:v>-0.22701689935810476</c:v>
                </c:pt>
                <c:pt idx="228" formatCode="0.00%">
                  <c:v>-0.22724331352582783</c:v>
                </c:pt>
                <c:pt idx="229" formatCode="0.00%">
                  <c:v>-0.22873873981646098</c:v>
                </c:pt>
                <c:pt idx="231" formatCode="0.00%">
                  <c:v>-0.2310730202773108</c:v>
                </c:pt>
                <c:pt idx="232" formatCode="0.00%">
                  <c:v>-0.23218929789210174</c:v>
                </c:pt>
                <c:pt idx="233" formatCode="0.00%">
                  <c:v>-0.23483996988011369</c:v>
                </c:pt>
                <c:pt idx="234" formatCode="0.00%">
                  <c:v>-0.23515273803096703</c:v>
                </c:pt>
                <c:pt idx="235" formatCode="0.00%">
                  <c:v>-0.23536138067874535</c:v>
                </c:pt>
                <c:pt idx="236" formatCode="0.00%">
                  <c:v>-0.23565357680547472</c:v>
                </c:pt>
                <c:pt idx="237" formatCode="0.00%">
                  <c:v>-0.23621983445799688</c:v>
                </c:pt>
                <c:pt idx="238" formatCode="0.00%">
                  <c:v>-0.23655668045038258</c:v>
                </c:pt>
                <c:pt idx="239" formatCode="0.00%">
                  <c:v>-0.23740752585360281</c:v>
                </c:pt>
                <c:pt idx="240" formatCode="0.00%">
                  <c:v>-0.23869520027560187</c:v>
                </c:pt>
                <c:pt idx="241" formatCode="0.00%">
                  <c:v>-0.23893066813162334</c:v>
                </c:pt>
                <c:pt idx="242" formatCode="0.00%">
                  <c:v>-0.23900573933182478</c:v>
                </c:pt>
                <c:pt idx="244" formatCode="0.00%">
                  <c:v>-0.23930935722328517</c:v>
                </c:pt>
                <c:pt idx="245" formatCode="0.00%">
                  <c:v>-0.23957330878348027</c:v>
                </c:pt>
                <c:pt idx="246" formatCode="0.00%">
                  <c:v>-0.2396608710691982</c:v>
                </c:pt>
                <c:pt idx="247" formatCode="0.00%">
                  <c:v>-0.2399254778747415</c:v>
                </c:pt>
                <c:pt idx="248" formatCode="0.00%">
                  <c:v>-0.2407815987928571</c:v>
                </c:pt>
                <c:pt idx="249" formatCode="0.00%">
                  <c:v>-0.24127266774725686</c:v>
                </c:pt>
                <c:pt idx="251" formatCode="0.00%">
                  <c:v>-0.24176135428539069</c:v>
                </c:pt>
                <c:pt idx="252" formatCode="0.00%">
                  <c:v>-0.24195051673288237</c:v>
                </c:pt>
                <c:pt idx="253" formatCode="0.00%">
                  <c:v>-0.24281097517700856</c:v>
                </c:pt>
                <c:pt idx="254" formatCode="0.00%">
                  <c:v>-0.2433472900738276</c:v>
                </c:pt>
                <c:pt idx="255" formatCode="0.00%">
                  <c:v>-0.24358295306919386</c:v>
                </c:pt>
                <c:pt idx="256" formatCode="0.00%">
                  <c:v>-0.24431737146664545</c:v>
                </c:pt>
                <c:pt idx="257" formatCode="0.00%">
                  <c:v>-0.24475078918156001</c:v>
                </c:pt>
                <c:pt idx="258" formatCode="0.00%">
                  <c:v>-0.24554069849851246</c:v>
                </c:pt>
                <c:pt idx="259" formatCode="0.00%">
                  <c:v>-0.24779126577170951</c:v>
                </c:pt>
                <c:pt idx="260" formatCode="0.00%">
                  <c:v>-0.24779755626196676</c:v>
                </c:pt>
                <c:pt idx="262" formatCode="0.00%">
                  <c:v>-0.25507874148038256</c:v>
                </c:pt>
                <c:pt idx="263" formatCode="0.00%">
                  <c:v>-0.2550977049993729</c:v>
                </c:pt>
                <c:pt idx="264" formatCode="0.00%">
                  <c:v>-0.258258568326171</c:v>
                </c:pt>
                <c:pt idx="265" formatCode="0.00%">
                  <c:v>-0.26163949430972067</c:v>
                </c:pt>
                <c:pt idx="266" formatCode="0.00%">
                  <c:v>-0.26166359927287597</c:v>
                </c:pt>
                <c:pt idx="267" formatCode="0.00%">
                  <c:v>-0.26210709401557508</c:v>
                </c:pt>
                <c:pt idx="268" formatCode="0.00%">
                  <c:v>-0.26223869322803695</c:v>
                </c:pt>
                <c:pt idx="269" formatCode="0.00%">
                  <c:v>-0.26399385043848855</c:v>
                </c:pt>
                <c:pt idx="271" formatCode="0.00%">
                  <c:v>-0.26485427945433726</c:v>
                </c:pt>
                <c:pt idx="272" formatCode="0.00%">
                  <c:v>-0.26496252700046574</c:v>
                </c:pt>
                <c:pt idx="273" formatCode="0.00%">
                  <c:v>-0.26654688535316129</c:v>
                </c:pt>
                <c:pt idx="274" formatCode="0.00%">
                  <c:v>-0.2670937079436031</c:v>
                </c:pt>
                <c:pt idx="275" formatCode="0.00%">
                  <c:v>-0.26789555573695412</c:v>
                </c:pt>
                <c:pt idx="276" formatCode="0.00%">
                  <c:v>-0.26804376969041765</c:v>
                </c:pt>
                <c:pt idx="277" formatCode="0.00%">
                  <c:v>-0.26972497183568866</c:v>
                </c:pt>
                <c:pt idx="278" formatCode="0.00%">
                  <c:v>-0.26997628931077333</c:v>
                </c:pt>
                <c:pt idx="279" formatCode="0.00%">
                  <c:v>-0.27250172606464407</c:v>
                </c:pt>
                <c:pt idx="280" formatCode="0.00%">
                  <c:v>-0.27500301233980096</c:v>
                </c:pt>
                <c:pt idx="281" formatCode="0.00%">
                  <c:v>-0.27579475860748759</c:v>
                </c:pt>
                <c:pt idx="282" formatCode="0.00%">
                  <c:v>-0.27591984448826989</c:v>
                </c:pt>
                <c:pt idx="283" formatCode="0.00%">
                  <c:v>-0.27790846969296445</c:v>
                </c:pt>
                <c:pt idx="284" formatCode="0.00%">
                  <c:v>-0.27827136914979878</c:v>
                </c:pt>
                <c:pt idx="285" formatCode="0.00%">
                  <c:v>-0.27902120108480577</c:v>
                </c:pt>
                <c:pt idx="286" formatCode="0.00%">
                  <c:v>-0.27969760107616481</c:v>
                </c:pt>
                <c:pt idx="287" formatCode="0.00%">
                  <c:v>-0.27992852432821702</c:v>
                </c:pt>
                <c:pt idx="288" formatCode="0.00%">
                  <c:v>-0.28023173590976258</c:v>
                </c:pt>
                <c:pt idx="289" formatCode="0.00%">
                  <c:v>-0.28025568993860117</c:v>
                </c:pt>
                <c:pt idx="290" formatCode="0.00%">
                  <c:v>-0.28070240794327173</c:v>
                </c:pt>
                <c:pt idx="291" formatCode="0.00%">
                  <c:v>-0.28263847844938239</c:v>
                </c:pt>
                <c:pt idx="292" formatCode="0.00%">
                  <c:v>-0.28368116576573055</c:v>
                </c:pt>
                <c:pt idx="293" formatCode="0.00%">
                  <c:v>-0.28374605621038185</c:v>
                </c:pt>
                <c:pt idx="294" formatCode="0.00%">
                  <c:v>-0.28380204997259861</c:v>
                </c:pt>
                <c:pt idx="295" formatCode="0.00%">
                  <c:v>-0.28444955448290188</c:v>
                </c:pt>
                <c:pt idx="296" formatCode="0.00%">
                  <c:v>-0.28473473120893478</c:v>
                </c:pt>
                <c:pt idx="297" formatCode="0.00%">
                  <c:v>-0.2858248264497949</c:v>
                </c:pt>
                <c:pt idx="298" formatCode="0.00%">
                  <c:v>-0.2868614167943857</c:v>
                </c:pt>
                <c:pt idx="299" formatCode="0.00%">
                  <c:v>-0.28940684787359094</c:v>
                </c:pt>
                <c:pt idx="301" formatCode="0.00%">
                  <c:v>-0.29052810700700304</c:v>
                </c:pt>
                <c:pt idx="302" formatCode="0.00%">
                  <c:v>-0.29070597610548132</c:v>
                </c:pt>
                <c:pt idx="303" formatCode="0.00%">
                  <c:v>-0.29093746387737573</c:v>
                </c:pt>
                <c:pt idx="304" formatCode="0.00%">
                  <c:v>-0.29105129784039452</c:v>
                </c:pt>
                <c:pt idx="305" formatCode="0.00%">
                  <c:v>-0.29330177458995943</c:v>
                </c:pt>
                <c:pt idx="306" formatCode="0.00%">
                  <c:v>-0.29345367965016889</c:v>
                </c:pt>
                <c:pt idx="307" formatCode="0.00%">
                  <c:v>-0.29364708883668511</c:v>
                </c:pt>
                <c:pt idx="308" formatCode="0.00%">
                  <c:v>-0.29419488610815925</c:v>
                </c:pt>
                <c:pt idx="309" formatCode="0.00%">
                  <c:v>-0.2962494135157181</c:v>
                </c:pt>
                <c:pt idx="310" formatCode="0.00%">
                  <c:v>-0.29632656314904693</c:v>
                </c:pt>
                <c:pt idx="311" formatCode="0.00%">
                  <c:v>-0.29846023409277456</c:v>
                </c:pt>
                <c:pt idx="312" formatCode="0.00%">
                  <c:v>-0.29900074743520955</c:v>
                </c:pt>
                <c:pt idx="313" formatCode="0.00%">
                  <c:v>-0.30138510087627435</c:v>
                </c:pt>
                <c:pt idx="314" formatCode="0.00%">
                  <c:v>-0.30190466814751737</c:v>
                </c:pt>
                <c:pt idx="315" formatCode="0.00%">
                  <c:v>-0.3022195803426907</c:v>
                </c:pt>
                <c:pt idx="316" formatCode="0.00%">
                  <c:v>-0.30239429560075815</c:v>
                </c:pt>
                <c:pt idx="317" formatCode="0.00%">
                  <c:v>-0.30243251173913344</c:v>
                </c:pt>
                <c:pt idx="318" formatCode="0.00%">
                  <c:v>-0.30306169107989767</c:v>
                </c:pt>
                <c:pt idx="319" formatCode="0.00%">
                  <c:v>-0.30768944874928716</c:v>
                </c:pt>
                <c:pt idx="320" formatCode="0.00%">
                  <c:v>-0.30820390494583583</c:v>
                </c:pt>
                <c:pt idx="321" formatCode="0.00%">
                  <c:v>-0.30942776787961968</c:v>
                </c:pt>
                <c:pt idx="322" formatCode="0.00%">
                  <c:v>-0.31038270441469828</c:v>
                </c:pt>
                <c:pt idx="323" formatCode="0.00%">
                  <c:v>-0.31319406566088748</c:v>
                </c:pt>
                <c:pt idx="324" formatCode="0.00%">
                  <c:v>-0.31530493200056131</c:v>
                </c:pt>
                <c:pt idx="325" formatCode="0.00%">
                  <c:v>-0.31585553581107506</c:v>
                </c:pt>
                <c:pt idx="326" formatCode="0.00%">
                  <c:v>-0.31866211464602257</c:v>
                </c:pt>
                <c:pt idx="327" formatCode="0.00%">
                  <c:v>-0.32293294379905124</c:v>
                </c:pt>
                <c:pt idx="329" formatCode="0.00%">
                  <c:v>-0.32835805846696253</c:v>
                </c:pt>
                <c:pt idx="330" formatCode="0.00%">
                  <c:v>-0.32922171488565388</c:v>
                </c:pt>
                <c:pt idx="331" formatCode="0.00%">
                  <c:v>-0.33035611466791348</c:v>
                </c:pt>
                <c:pt idx="332" formatCode="0.00%">
                  <c:v>-0.33099668105993152</c:v>
                </c:pt>
                <c:pt idx="333" formatCode="0.00%">
                  <c:v>-0.33301244783463124</c:v>
                </c:pt>
                <c:pt idx="334" formatCode="0.00%">
                  <c:v>-0.33753068823994303</c:v>
                </c:pt>
                <c:pt idx="335" formatCode="0.00%">
                  <c:v>-0.33941438305175264</c:v>
                </c:pt>
                <c:pt idx="336" formatCode="0.00%">
                  <c:v>-0.34035973634237293</c:v>
                </c:pt>
                <c:pt idx="337" formatCode="0.00%">
                  <c:v>-0.34412894550552797</c:v>
                </c:pt>
                <c:pt idx="338" formatCode="0.00%">
                  <c:v>-0.34571573113465948</c:v>
                </c:pt>
                <c:pt idx="339" formatCode="0.00%">
                  <c:v>-0.34634533185960215</c:v>
                </c:pt>
                <c:pt idx="340" formatCode="0.00%">
                  <c:v>-0.34668193094094235</c:v>
                </c:pt>
                <c:pt idx="341" formatCode="0.00%">
                  <c:v>-0.35187833553727921</c:v>
                </c:pt>
                <c:pt idx="342" formatCode="0.00%">
                  <c:v>-0.35371589879535392</c:v>
                </c:pt>
                <c:pt idx="343" formatCode="0.00%">
                  <c:v>-0.36040175272081143</c:v>
                </c:pt>
                <c:pt idx="344" formatCode="0.00%">
                  <c:v>-0.36485645397929123</c:v>
                </c:pt>
                <c:pt idx="345" formatCode="0.00%">
                  <c:v>-0.37651409175136052</c:v>
                </c:pt>
                <c:pt idx="346" formatCode="0.00%">
                  <c:v>-0.37951109039445552</c:v>
                </c:pt>
                <c:pt idx="347" formatCode="0.00%">
                  <c:v>-0.38399709918713509</c:v>
                </c:pt>
              </c:numCache>
            </c:numRef>
          </c:val>
          <c:extLst>
            <c:ext xmlns:c16="http://schemas.microsoft.com/office/drawing/2014/chart" uri="{C3380CC4-5D6E-409C-BE32-E72D297353CC}">
              <c16:uniqueId val="{0000015D-7AEF-4C08-903D-DE3EB3759B7C}"/>
            </c:ext>
          </c:extLst>
        </c:ser>
        <c:dLbls>
          <c:showLegendKey val="0"/>
          <c:showVal val="0"/>
          <c:showCatName val="0"/>
          <c:showSerName val="0"/>
          <c:showPercent val="0"/>
          <c:showBubbleSize val="0"/>
        </c:dLbls>
        <c:gapWidth val="0"/>
        <c:overlap val="100"/>
        <c:axId val="1096267647"/>
        <c:axId val="1096268127"/>
        <c:extLst>
          <c:ext xmlns:c15="http://schemas.microsoft.com/office/drawing/2012/chart" uri="{02D57815-91ED-43cb-92C2-25804820EDAC}">
            <c15:filteredBarSeries>
              <c15:ser>
                <c:idx val="3"/>
                <c:order val="1"/>
                <c:tx>
                  <c:strRef>
                    <c:extLst>
                      <c:ext uri="{02D57815-91ED-43cb-92C2-25804820EDAC}">
                        <c15:formulaRef>
                          <c15:sqref>'Chart - Needs ALL'!$G$4</c15:sqref>
                        </c15:formulaRef>
                      </c:ext>
                    </c:extLst>
                    <c:strCache>
                      <c:ptCount val="1"/>
                      <c:pt idx="0">
                        <c:v>ILB</c:v>
                      </c:pt>
                    </c:strCache>
                  </c:strRef>
                </c:tx>
                <c:spPr>
                  <a:solidFill>
                    <a:srgbClr val="FF0000"/>
                  </a:solidFill>
                  <a:ln>
                    <a:noFill/>
                  </a:ln>
                  <a:effectLst/>
                </c:spPr>
                <c:invertIfNegative val="0"/>
                <c:val>
                  <c:numRef>
                    <c:extLst>
                      <c:ext uri="{02D57815-91ED-43cb-92C2-25804820EDAC}">
                        <c15:formulaRef>
                          <c15:sqref>'Chart - Needs ALL'!$G$5:$G$352</c15:sqref>
                        </c15:formulaRef>
                      </c:ext>
                    </c:extLst>
                    <c:numCache>
                      <c:formatCode>General</c:formatCode>
                      <c:ptCount val="348"/>
                      <c:pt idx="119" formatCode="0.00%">
                        <c:v>-3.7643502186488043E-2</c:v>
                      </c:pt>
                      <c:pt idx="142" formatCode="0.00%">
                        <c:v>-9.3270426530351336E-2</c:v>
                      </c:pt>
                      <c:pt idx="155" formatCode="0.00%">
                        <c:v>-0.11962191038820147</c:v>
                      </c:pt>
                      <c:pt idx="160" formatCode="0.00%">
                        <c:v>-0.13102244297409493</c:v>
                      </c:pt>
                      <c:pt idx="164" formatCode="0.00%">
                        <c:v>-0.14486664002932348</c:v>
                      </c:pt>
                      <c:pt idx="165" formatCode="0.00%">
                        <c:v>-0.14524165836776448</c:v>
                      </c:pt>
                      <c:pt idx="166" formatCode="0.00%">
                        <c:v>-0.14611218593687736</c:v>
                      </c:pt>
                      <c:pt idx="169" formatCode="0.00%">
                        <c:v>-0.15368133178306786</c:v>
                      </c:pt>
                      <c:pt idx="177" formatCode="0.00%">
                        <c:v>-0.16841844902809366</c:v>
                      </c:pt>
                      <c:pt idx="184" formatCode="0.00%">
                        <c:v>-0.17673878187809211</c:v>
                      </c:pt>
                      <c:pt idx="201" formatCode="0.00%">
                        <c:v>-0.19716076857976184</c:v>
                      </c:pt>
                      <c:pt idx="230" formatCode="0.00%">
                        <c:v>-0.22952288935403775</c:v>
                      </c:pt>
                      <c:pt idx="328" formatCode="0.00%">
                        <c:v>-0.3267333378210715</c:v>
                      </c:pt>
                    </c:numCache>
                  </c:numRef>
                </c:val>
                <c:extLst>
                  <c:ext xmlns:c16="http://schemas.microsoft.com/office/drawing/2014/chart" uri="{C3380CC4-5D6E-409C-BE32-E72D297353CC}">
                    <c16:uniqueId val="{0000015E-7AEF-4C08-903D-DE3EB3759B7C}"/>
                  </c:ext>
                </c:extLst>
              </c15:ser>
            </c15:filteredBarSeries>
            <c15:filteredBarSeries>
              <c15:ser>
                <c:idx val="4"/>
                <c:order val="2"/>
                <c:tx>
                  <c:strRef>
                    <c:extLst xmlns:c15="http://schemas.microsoft.com/office/drawing/2012/chart">
                      <c:ext xmlns:c15="http://schemas.microsoft.com/office/drawing/2012/chart" uri="{02D57815-91ED-43cb-92C2-25804820EDAC}">
                        <c15:formulaRef>
                          <c15:sqref>'Chart - Needs ALL'!$H$4</c15:sqref>
                        </c15:formulaRef>
                      </c:ext>
                    </c:extLst>
                    <c:strCache>
                      <c:ptCount val="1"/>
                      <c:pt idx="0">
                        <c:v>OLB</c:v>
                      </c:pt>
                    </c:strCache>
                  </c:strRef>
                </c:tx>
                <c:spPr>
                  <a:solidFill>
                    <a:srgbClr val="FFC000"/>
                  </a:solidFill>
                  <a:ln>
                    <a:noFill/>
                  </a:ln>
                  <a:effectLst/>
                </c:spPr>
                <c:invertIfNegative val="0"/>
                <c:val>
                  <c:numRef>
                    <c:extLst xmlns:c15="http://schemas.microsoft.com/office/drawing/2012/chart">
                      <c:ext xmlns:c15="http://schemas.microsoft.com/office/drawing/2012/chart" uri="{02D57815-91ED-43cb-92C2-25804820EDAC}">
                        <c15:formulaRef>
                          <c15:sqref>'Chart - Needs ALL'!$H$5:$H$352</c15:sqref>
                        </c15:formulaRef>
                      </c:ext>
                    </c:extLst>
                    <c:numCache>
                      <c:formatCode>General</c:formatCode>
                      <c:ptCount val="348"/>
                      <c:pt idx="14" formatCode="0.00%">
                        <c:v>0.12068729544756329</c:v>
                      </c:pt>
                      <c:pt idx="15" formatCode="0.00%">
                        <c:v>0.1130373863955707</c:v>
                      </c:pt>
                      <c:pt idx="41" formatCode="0.00%">
                        <c:v>6.388670701668353E-2</c:v>
                      </c:pt>
                      <c:pt idx="51" formatCode="0.00%">
                        <c:v>4.8378076875388309E-2</c:v>
                      </c:pt>
                      <c:pt idx="67" formatCode="0.00%">
                        <c:v>2.5558489304416288E-2</c:v>
                      </c:pt>
                      <c:pt idx="76" formatCode="0.00%">
                        <c:v>1.2917465858380828E-2</c:v>
                      </c:pt>
                      <c:pt idx="93" formatCode="0.00%">
                        <c:v>-8.4643823142563912E-3</c:v>
                      </c:pt>
                      <c:pt idx="96" formatCode="0.00%">
                        <c:v>-1.1122092157040409E-2</c:v>
                      </c:pt>
                      <c:pt idx="100" formatCode="0.00%">
                        <c:v>-1.6341482487273851E-2</c:v>
                      </c:pt>
                      <c:pt idx="111" formatCode="0.00%">
                        <c:v>-2.9920142500905023E-2</c:v>
                      </c:pt>
                      <c:pt idx="112" formatCode="0.00%">
                        <c:v>-3.1050794390342751E-2</c:v>
                      </c:pt>
                      <c:pt idx="113" formatCode="0.00%">
                        <c:v>-3.1942378132910787E-2</c:v>
                      </c:pt>
                      <c:pt idx="127" formatCode="0.00%">
                        <c:v>-5.2987404240148805E-2</c:v>
                      </c:pt>
                      <c:pt idx="130" formatCode="0.00%">
                        <c:v>-5.9719110076293713E-2</c:v>
                      </c:pt>
                      <c:pt idx="144" formatCode="0.00%">
                        <c:v>-9.6302128920440433E-2</c:v>
                      </c:pt>
                      <c:pt idx="145" formatCode="0.00%">
                        <c:v>-0.10071507933295398</c:v>
                      </c:pt>
                      <c:pt idx="148" formatCode="0.00%">
                        <c:v>-0.10721257082161206</c:v>
                      </c:pt>
                      <c:pt idx="153" formatCode="0.00%">
                        <c:v>-0.11363780251932409</c:v>
                      </c:pt>
                      <c:pt idx="163" formatCode="0.00%">
                        <c:v>-0.13582641336357171</c:v>
                      </c:pt>
                      <c:pt idx="191" formatCode="0.00%">
                        <c:v>-0.18470492046502707</c:v>
                      </c:pt>
                    </c:numCache>
                  </c:numRef>
                </c:val>
                <c:extLst xmlns:c15="http://schemas.microsoft.com/office/drawing/2012/chart">
                  <c:ext xmlns:c16="http://schemas.microsoft.com/office/drawing/2014/chart" uri="{C3380CC4-5D6E-409C-BE32-E72D297353CC}">
                    <c16:uniqueId val="{0000015F-7AEF-4C08-903D-DE3EB3759B7C}"/>
                  </c:ext>
                </c:extLst>
              </c15:ser>
            </c15:filteredBarSeries>
            <c15:filteredBarSeries>
              <c15:ser>
                <c:idx val="5"/>
                <c:order val="3"/>
                <c:tx>
                  <c:strRef>
                    <c:extLst xmlns:c15="http://schemas.microsoft.com/office/drawing/2012/chart">
                      <c:ext xmlns:c15="http://schemas.microsoft.com/office/drawing/2012/chart" uri="{02D57815-91ED-43cb-92C2-25804820EDAC}">
                        <c15:formulaRef>
                          <c15:sqref>'Chart - Needs ALL'!$I$4</c15:sqref>
                        </c15:formulaRef>
                      </c:ext>
                    </c:extLst>
                    <c:strCache>
                      <c:ptCount val="1"/>
                      <c:pt idx="0">
                        <c:v>MD</c:v>
                      </c:pt>
                    </c:strCache>
                  </c:strRef>
                </c:tx>
                <c:spPr>
                  <a:solidFill>
                    <a:schemeClr val="accent1">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'Chart - Needs ALL'!$I$5:$I$352</c15:sqref>
                        </c15:formulaRef>
                      </c:ext>
                    </c:extLst>
                    <c:numCache>
                      <c:formatCode>General</c:formatCode>
                      <c:ptCount val="348"/>
                      <c:pt idx="19" formatCode="0.00%">
                        <c:v>0.10589344931447942</c:v>
                      </c:pt>
                      <c:pt idx="21" formatCode="0.00%">
                        <c:v>0.10136201382251531</c:v>
                      </c:pt>
                      <c:pt idx="24" formatCode="0.00%">
                        <c:v>9.9265828563549929E-2</c:v>
                      </c:pt>
                      <c:pt idx="32" formatCode="0.00%">
                        <c:v>9.0935956905613402E-2</c:v>
                      </c:pt>
                      <c:pt idx="38" formatCode="0.00%">
                        <c:v>6.928654870535822E-2</c:v>
                      </c:pt>
                      <c:pt idx="39" formatCode="0.00%">
                        <c:v>6.8957560614931968E-2</c:v>
                      </c:pt>
                      <c:pt idx="46" formatCode="0.00%">
                        <c:v>5.5934420532020246E-2</c:v>
                      </c:pt>
                      <c:pt idx="47" formatCode="0.00%">
                        <c:v>5.4224261068896995E-2</c:v>
                      </c:pt>
                      <c:pt idx="48" formatCode="0.00%">
                        <c:v>5.3603786478062299E-2</c:v>
                      </c:pt>
                      <c:pt idx="57" formatCode="0.00%">
                        <c:v>4.1742269390468101E-2</c:v>
                      </c:pt>
                      <c:pt idx="60" formatCode="0.00%">
                        <c:v>3.6005323926471711E-2</c:v>
                      </c:pt>
                      <c:pt idx="69" formatCode="0.00%">
                        <c:v>2.4843454805604015E-2</c:v>
                      </c:pt>
                      <c:pt idx="77" formatCode="0.00%">
                        <c:v>1.2440322806116288E-2</c:v>
                      </c:pt>
                      <c:pt idx="78" formatCode="0.00%">
                        <c:v>6.406496858447408E-3</c:v>
                      </c:pt>
                      <c:pt idx="81" formatCode="0.00%">
                        <c:v>4.9636233512286854E-3</c:v>
                      </c:pt>
                      <c:pt idx="82" formatCode="0.00%">
                        <c:v>3.4698124847829526E-3</c:v>
                      </c:pt>
                      <c:pt idx="83" formatCode="0.00%">
                        <c:v>3.3978828065728273E-3</c:v>
                      </c:pt>
                      <c:pt idx="84" formatCode="0.00%">
                        <c:v>3.2034110211320854E-3</c:v>
                      </c:pt>
                      <c:pt idx="85" formatCode="0.00%">
                        <c:v>2.8628307294737976E-3</c:v>
                      </c:pt>
                      <c:pt idx="88" formatCode="0.00%">
                        <c:v>-2.5981003638526623E-3</c:v>
                      </c:pt>
                      <c:pt idx="92" formatCode="0.00%">
                        <c:v>-7.0649561443938413E-3</c:v>
                      </c:pt>
                      <c:pt idx="98" formatCode="0.00%">
                        <c:v>-1.5347275527685889E-2</c:v>
                      </c:pt>
                      <c:pt idx="99" formatCode="0.00%">
                        <c:v>-1.6313770723399457E-2</c:v>
                      </c:pt>
                      <c:pt idx="101" formatCode="0.00%">
                        <c:v>-1.7295459620786824E-2</c:v>
                      </c:pt>
                      <c:pt idx="105" formatCode="0.00%">
                        <c:v>-2.2682934529178467E-2</c:v>
                      </c:pt>
                      <c:pt idx="106" formatCode="0.00%">
                        <c:v>-2.291647822737497E-2</c:v>
                      </c:pt>
                      <c:pt idx="107" formatCode="0.00%">
                        <c:v>-2.5102486374893207E-2</c:v>
                      </c:pt>
                      <c:pt idx="108" formatCode="0.00%">
                        <c:v>-2.6818343537405864E-2</c:v>
                      </c:pt>
                      <c:pt idx="115" formatCode="0.00%">
                        <c:v>-3.6091869238972452E-2</c:v>
                      </c:pt>
                      <c:pt idx="118" formatCode="0.00%">
                        <c:v>-3.7286262094916589E-2</c:v>
                      </c:pt>
                      <c:pt idx="126" formatCode="0.00%">
                        <c:v>-5.1142589705091557E-2</c:v>
                      </c:pt>
                      <c:pt idx="129" formatCode="0.00%">
                        <c:v>-5.9700503624720347E-2</c:v>
                      </c:pt>
                      <c:pt idx="133" formatCode="0.00%">
                        <c:v>-6.260012248798219E-2</c:v>
                      </c:pt>
                      <c:pt idx="134" formatCode="0.00%">
                        <c:v>-6.2626095749007349E-2</c:v>
                      </c:pt>
                      <c:pt idx="147" formatCode="0.00%">
                        <c:v>-0.10458113976542538</c:v>
                      </c:pt>
                      <c:pt idx="151" formatCode="0.00%">
                        <c:v>-0.11157763960036959</c:v>
                      </c:pt>
                    </c:numCache>
                  </c:numRef>
                </c:val>
                <c:extLst xmlns:c15="http://schemas.microsoft.com/office/drawing/2012/chart">
                  <c:ext xmlns:c16="http://schemas.microsoft.com/office/drawing/2014/chart" uri="{C3380CC4-5D6E-409C-BE32-E72D297353CC}">
                    <c16:uniqueId val="{00000160-7AEF-4C08-903D-DE3EB3759B7C}"/>
                  </c:ext>
                </c:extLst>
              </c15:ser>
            </c15:filteredBarSeries>
            <c15:filteredBarSeries>
              <c15:ser>
                <c:idx val="6"/>
                <c:order val="4"/>
                <c:tx>
                  <c:strRef>
                    <c:extLst xmlns:c15="http://schemas.microsoft.com/office/drawing/2012/chart">
                      <c:ext xmlns:c15="http://schemas.microsoft.com/office/drawing/2012/chart" uri="{02D57815-91ED-43cb-92C2-25804820EDAC}">
                        <c15:formulaRef>
                          <c15:sqref>'Chart - Needs ALL'!$J$4</c15:sqref>
                        </c15:formulaRef>
                      </c:ext>
                    </c:extLst>
                    <c:strCache>
                      <c:ptCount val="1"/>
                      <c:pt idx="0">
                        <c:v>SC</c:v>
                      </c:pt>
                    </c:strCache>
                  </c:strRef>
                </c:tx>
                <c:spPr>
                  <a:solidFill>
                    <a:srgbClr val="92D050"/>
                  </a:solidFill>
                  <a:ln>
                    <a:noFill/>
                  </a:ln>
                  <a:effectLst/>
                </c:spPr>
                <c:invertIfNegative val="0"/>
                <c:val>
                  <c:numRef>
                    <c:extLst xmlns:c15="http://schemas.microsoft.com/office/drawing/2012/chart">
                      <c:ext xmlns:c15="http://schemas.microsoft.com/office/drawing/2012/chart" uri="{02D57815-91ED-43cb-92C2-25804820EDAC}">
                        <c15:formulaRef>
                          <c15:sqref>'Chart - Needs ALL'!$J$5:$J$352</c15:sqref>
                        </c15:formulaRef>
                      </c:ext>
                    </c:extLst>
                    <c:numCache>
                      <c:formatCode>0.00%</c:formatCode>
                      <c:ptCount val="348"/>
                      <c:pt idx="1">
                        <c:v>0.17143467720312633</c:v>
                      </c:pt>
                      <c:pt idx="2">
                        <c:v>0.15954400973875682</c:v>
                      </c:pt>
                      <c:pt idx="3">
                        <c:v>0.1583131156197779</c:v>
                      </c:pt>
                      <c:pt idx="4">
                        <c:v>0.14434454141087305</c:v>
                      </c:pt>
                      <c:pt idx="7">
                        <c:v>0.13587044887117639</c:v>
                      </c:pt>
                      <c:pt idx="8">
                        <c:v>0.13134635928528726</c:v>
                      </c:pt>
                      <c:pt idx="9">
                        <c:v>0.1308083189317919</c:v>
                      </c:pt>
                      <c:pt idx="10">
                        <c:v>0.12999575335016766</c:v>
                      </c:pt>
                      <c:pt idx="11">
                        <c:v>0.1279933185969977</c:v>
                      </c:pt>
                      <c:pt idx="13">
                        <c:v>0.12223151024507595</c:v>
                      </c:pt>
                      <c:pt idx="18">
                        <c:v>0.11155108893847476</c:v>
                      </c:pt>
                      <c:pt idx="23">
                        <c:v>0.10038729870081298</c:v>
                      </c:pt>
                      <c:pt idx="25">
                        <c:v>9.8071658975777076E-2</c:v>
                      </c:pt>
                      <c:pt idx="27">
                        <c:v>9.7401194814479952E-2</c:v>
                      </c:pt>
                      <c:pt idx="28">
                        <c:v>9.4909073141262734E-2</c:v>
                      </c:pt>
                      <c:pt idx="33">
                        <c:v>8.8875677720194668E-2</c:v>
                      </c:pt>
                      <c:pt idx="34">
                        <c:v>8.2560897777581355E-2</c:v>
                      </c:pt>
                      <c:pt idx="43">
                        <c:v>6.1200130179645873E-2</c:v>
                      </c:pt>
                      <c:pt idx="45">
                        <c:v>5.6058442378544404E-2</c:v>
                      </c:pt>
                      <c:pt idx="49">
                        <c:v>5.3113018398235567E-2</c:v>
                      </c:pt>
                      <c:pt idx="55">
                        <c:v>4.3014613582267991E-2</c:v>
                      </c:pt>
                    </c:numCache>
                  </c:numRef>
                </c:val>
                <c:extLst xmlns:c15="http://schemas.microsoft.com/office/drawing/2012/chart">
                  <c:ext xmlns:c16="http://schemas.microsoft.com/office/drawing/2014/chart" uri="{C3380CC4-5D6E-409C-BE32-E72D297353CC}">
                    <c16:uniqueId val="{00000161-7AEF-4C08-903D-DE3EB3759B7C}"/>
                  </c:ext>
                </c:extLst>
              </c15:ser>
            </c15:filteredBarSeries>
            <c15:filteredBarSeries>
              <c15:ser>
                <c:idx val="8"/>
                <c:order val="6"/>
                <c:tx>
                  <c:strRef>
                    <c:extLst xmlns:c15="http://schemas.microsoft.com/office/drawing/2012/chart">
                      <c:ext xmlns:c15="http://schemas.microsoft.com/office/drawing/2012/chart" uri="{02D57815-91ED-43cb-92C2-25804820EDAC}">
                        <c15:formulaRef>
                          <c15:sqref>'Chart - Needs ALL'!$L$4</c15:sqref>
                        </c15:formulaRef>
                      </c:ext>
                    </c:extLst>
                    <c:strCache>
                      <c:ptCount val="1"/>
                      <c:pt idx="0">
                        <c:v>UA</c:v>
                      </c:pt>
                    </c:strCache>
                  </c:strRef>
                </c:tx>
                <c:spPr>
                  <a:solidFill>
                    <a:schemeClr val="tx2">
                      <a:lumMod val="75000"/>
                      <a:lumOff val="25000"/>
                    </a:schemeClr>
                  </a:solidFill>
                  <a:ln>
                    <a:noFill/>
                  </a:ln>
                  <a:effectLst/>
                </c:spPr>
                <c:invertIfNegative val="0"/>
                <c:val>
                  <c:numRef>
                    <c:extLst xmlns:c15="http://schemas.microsoft.com/office/drawing/2012/chart">
                      <c:ext xmlns:c15="http://schemas.microsoft.com/office/drawing/2012/chart" uri="{02D57815-91ED-43cb-92C2-25804820EDAC}">
                        <c15:formulaRef>
                          <c15:sqref>'Chart - Needs ALL'!$L$5:$L$352</c15:sqref>
                        </c15:formulaRef>
                      </c:ext>
                    </c:extLst>
                    <c:numCache>
                      <c:formatCode>General</c:formatCode>
                      <c:ptCount val="348"/>
                      <c:pt idx="0" formatCode="0.00%">
                        <c:v>0.18133559566329227</c:v>
                      </c:pt>
                      <c:pt idx="5" formatCode="0.00%">
                        <c:v>0.14312507494543758</c:v>
                      </c:pt>
                      <c:pt idx="6" formatCode="0.00%">
                        <c:v>0.13660399340584672</c:v>
                      </c:pt>
                      <c:pt idx="12" formatCode="0.00%">
                        <c:v>0.12477758674794903</c:v>
                      </c:pt>
                      <c:pt idx="16" formatCode="0.00%">
                        <c:v>0.11266823927514835</c:v>
                      </c:pt>
                      <c:pt idx="17" formatCode="0.00%">
                        <c:v>0.11179133731975233</c:v>
                      </c:pt>
                      <c:pt idx="20" formatCode="0.00%">
                        <c:v>0.10570091599270914</c:v>
                      </c:pt>
                      <c:pt idx="22" formatCode="0.00%">
                        <c:v>0.10120208054910318</c:v>
                      </c:pt>
                      <c:pt idx="26" formatCode="0.00%">
                        <c:v>9.7547087860371695E-2</c:v>
                      </c:pt>
                      <c:pt idx="29" formatCode="0.00%">
                        <c:v>9.400832341107046E-2</c:v>
                      </c:pt>
                      <c:pt idx="30" formatCode="0.00%">
                        <c:v>9.3820951868797131E-2</c:v>
                      </c:pt>
                      <c:pt idx="31" formatCode="0.00%">
                        <c:v>9.2506886639150743E-2</c:v>
                      </c:pt>
                      <c:pt idx="35" formatCode="0.00%">
                        <c:v>7.4098809051402537E-2</c:v>
                      </c:pt>
                      <c:pt idx="36" formatCode="0.00%">
                        <c:v>7.2360450120150022E-2</c:v>
                      </c:pt>
                      <c:pt idx="37" formatCode="0.00%">
                        <c:v>7.0718720177458616E-2</c:v>
                      </c:pt>
                      <c:pt idx="40" formatCode="0.00%">
                        <c:v>6.80095242512464E-2</c:v>
                      </c:pt>
                      <c:pt idx="42" formatCode="0.00%">
                        <c:v>6.3673775196106508E-2</c:v>
                      </c:pt>
                      <c:pt idx="44" formatCode="0.00%">
                        <c:v>5.8496417952643487E-2</c:v>
                      </c:pt>
                      <c:pt idx="50" formatCode="0.00%">
                        <c:v>4.9864845918294209E-2</c:v>
                      </c:pt>
                      <c:pt idx="52" formatCode="0.00%">
                        <c:v>4.8176454392141022E-2</c:v>
                      </c:pt>
                      <c:pt idx="53" formatCode="0.00%">
                        <c:v>4.6302945721367506E-2</c:v>
                      </c:pt>
                      <c:pt idx="54" formatCode="0.00%">
                        <c:v>4.482161538739482E-2</c:v>
                      </c:pt>
                      <c:pt idx="56" formatCode="0.00%">
                        <c:v>4.2351760787352033E-2</c:v>
                      </c:pt>
                      <c:pt idx="58" formatCode="0.00%">
                        <c:v>4.1495923006478197E-2</c:v>
                      </c:pt>
                      <c:pt idx="59" formatCode="0.00%">
                        <c:v>3.7254410251133185E-2</c:v>
                      </c:pt>
                      <c:pt idx="61" formatCode="0.00%">
                        <c:v>3.3614319975174389E-2</c:v>
                      </c:pt>
                      <c:pt idx="62" formatCode="0.00%">
                        <c:v>3.2149766831323756E-2</c:v>
                      </c:pt>
                      <c:pt idx="63" formatCode="0.00%">
                        <c:v>3.0998783927856044E-2</c:v>
                      </c:pt>
                      <c:pt idx="64" formatCode="0.00%">
                        <c:v>2.9720965515850573E-2</c:v>
                      </c:pt>
                      <c:pt idx="65" formatCode="0.00%">
                        <c:v>2.8937320802082889E-2</c:v>
                      </c:pt>
                      <c:pt idx="66" formatCode="0.00%">
                        <c:v>2.8206741808460167E-2</c:v>
                      </c:pt>
                      <c:pt idx="68" formatCode="0.00%">
                        <c:v>2.4919622440969347E-2</c:v>
                      </c:pt>
                      <c:pt idx="70" formatCode="0.00%">
                        <c:v>1.5236645189384834E-2</c:v>
                      </c:pt>
                      <c:pt idx="71" formatCode="0.00%">
                        <c:v>1.5100103088741434E-2</c:v>
                      </c:pt>
                      <c:pt idx="72" formatCode="0.00%">
                        <c:v>1.4777149984758875E-2</c:v>
                      </c:pt>
                      <c:pt idx="73" formatCode="0.00%">
                        <c:v>1.4705584537508587E-2</c:v>
                      </c:pt>
                      <c:pt idx="74" formatCode="0.00%">
                        <c:v>1.4391091196746864E-2</c:v>
                      </c:pt>
                      <c:pt idx="75" formatCode="0.00%">
                        <c:v>1.3133066839089436E-2</c:v>
                      </c:pt>
                      <c:pt idx="79" formatCode="0.00%">
                        <c:v>5.7001819154465228E-3</c:v>
                      </c:pt>
                      <c:pt idx="80" formatCode="0.00%">
                        <c:v>5.4846650112452267E-3</c:v>
                      </c:pt>
                      <c:pt idx="87" formatCode="0.00%">
                        <c:v>0</c:v>
                      </c:pt>
                      <c:pt idx="89" formatCode="0.00%">
                        <c:v>-4.4905368982902649E-3</c:v>
                      </c:pt>
                      <c:pt idx="90" formatCode="0.00%">
                        <c:v>-5.0663002301583049E-3</c:v>
                      </c:pt>
                      <c:pt idx="91" formatCode="0.00%">
                        <c:v>-5.8854827897363293E-3</c:v>
                      </c:pt>
                      <c:pt idx="94" formatCode="0.00%">
                        <c:v>-8.5393167502064715E-3</c:v>
                      </c:pt>
                      <c:pt idx="95" formatCode="0.00%">
                        <c:v>-1.0531573919787318E-2</c:v>
                      </c:pt>
                      <c:pt idx="97" formatCode="0.00%">
                        <c:v>-1.3384785104431085E-2</c:v>
                      </c:pt>
                      <c:pt idx="102" formatCode="0.00%">
                        <c:v>-1.7514514822670857E-2</c:v>
                      </c:pt>
                      <c:pt idx="103" formatCode="0.00%">
                        <c:v>-2.0479461014607847E-2</c:v>
                      </c:pt>
                      <c:pt idx="104" formatCode="0.00%">
                        <c:v>-2.0770371800285958E-2</c:v>
                      </c:pt>
                      <c:pt idx="109" formatCode="0.00%">
                        <c:v>-2.6888035707046454E-2</c:v>
                      </c:pt>
                      <c:pt idx="110" formatCode="0.00%">
                        <c:v>-2.7737436621929734E-2</c:v>
                      </c:pt>
                      <c:pt idx="114" formatCode="0.00%">
                        <c:v>-3.4971275452793882E-2</c:v>
                      </c:pt>
                      <c:pt idx="117" formatCode="0.00%">
                        <c:v>-3.7278817506676276E-2</c:v>
                      </c:pt>
                      <c:pt idx="121" formatCode="0.00%">
                        <c:v>-4.0576795312832203E-2</c:v>
                      </c:pt>
                      <c:pt idx="122" formatCode="0.00%">
                        <c:v>-4.4328092391055285E-2</c:v>
                      </c:pt>
                      <c:pt idx="123" formatCode="0.00%">
                        <c:v>-4.5954551657882203E-2</c:v>
                      </c:pt>
                      <c:pt idx="135" formatCode="0.00%">
                        <c:v>-6.4715094214315982E-2</c:v>
                      </c:pt>
                      <c:pt idx="137" formatCode="0.00%">
                        <c:v>-7.2126909139971329E-2</c:v>
                      </c:pt>
                      <c:pt idx="138" formatCode="0.00%">
                        <c:v>-7.5729494250202478E-2</c:v>
                      </c:pt>
                      <c:pt idx="141" formatCode="0.00%">
                        <c:v>-9.0387122483159388E-2</c:v>
                      </c:pt>
                      <c:pt idx="152" formatCode="0.00%">
                        <c:v>-0.11321945465789529</c:v>
                      </c:pt>
                      <c:pt idx="156" formatCode="0.00%">
                        <c:v>-0.12047549022268167</c:v>
                      </c:pt>
                    </c:numCache>
                  </c:numRef>
                </c:val>
                <c:extLst>
                  <c:ext xmlns:c16="http://schemas.microsoft.com/office/drawing/2014/chart" uri="{C3380CC4-5D6E-409C-BE32-E72D297353CC}">
                    <c16:uniqueId val="{00000162-7AEF-4C08-903D-DE3EB3759B7C}"/>
                  </c:ext>
                </c:extLst>
              </c15:ser>
            </c15:filteredBarSeries>
            <c15:filteredBarSeries>
              <c15:ser>
                <c:idx val="9"/>
                <c:order val="7"/>
                <c:tx>
                  <c:strRef>
                    <c:extLst xmlns:c15="http://schemas.microsoft.com/office/drawing/2012/chart">
                      <c:ext xmlns:c15="http://schemas.microsoft.com/office/drawing/2012/chart" uri="{02D57815-91ED-43cb-92C2-25804820EDAC}">
                        <c15:formulaRef>
                          <c15:sqref>'Chart - Needs ALL'!$M$4</c15:sqref>
                        </c15:formulaRef>
                      </c:ext>
                    </c:extLst>
                    <c:strCache>
                      <c:ptCount val="1"/>
                      <c:pt idx="0">
                        <c:v>FIR</c:v>
                      </c:pt>
                    </c:strCache>
                  </c:strRef>
                </c:tx>
                <c:spPr>
                  <a:solidFill>
                    <a:schemeClr val="accent6">
                      <a:lumMod val="20000"/>
                      <a:lumOff val="80000"/>
                    </a:schemeClr>
                  </a:solidFill>
                  <a:ln>
                    <a:noFill/>
                  </a:ln>
                  <a:effectLst/>
                </c:spPr>
                <c:invertIfNegative val="0"/>
                <c:val>
                  <c:numRef>
                    <c:extLst xmlns:c15="http://schemas.microsoft.com/office/drawing/2012/chart">
                      <c:ext xmlns:c15="http://schemas.microsoft.com/office/drawing/2012/chart" uri="{02D57815-91ED-43cb-92C2-25804820EDAC}">
                        <c15:formulaRef>
                          <c15:sqref>'Chart - Needs ALL'!$M$5:$M$352</c15:sqref>
                        </c15:formulaRef>
                      </c:ext>
                    </c:extLst>
                    <c:numCache>
                      <c:formatCode>General</c:formatCode>
                      <c:ptCount val="348"/>
                      <c:pt idx="86" formatCode="0.00%">
                        <c:v>0</c:v>
                      </c:pt>
                      <c:pt idx="120" formatCode="0.00%">
                        <c:v>-3.934212225958944E-2</c:v>
                      </c:pt>
                      <c:pt idx="124" formatCode="0.00%">
                        <c:v>-4.7068276056920655E-2</c:v>
                      </c:pt>
                      <c:pt idx="125" formatCode="0.00%">
                        <c:v>-5.0598834118704916E-2</c:v>
                      </c:pt>
                      <c:pt idx="132" formatCode="0.00%">
                        <c:v>-6.1001043067905325E-2</c:v>
                      </c:pt>
                      <c:pt idx="139" formatCode="0.00%">
                        <c:v>-8.7403894668456439E-2</c:v>
                      </c:pt>
                      <c:pt idx="140" formatCode="0.00%">
                        <c:v>-8.8931412198610782E-2</c:v>
                      </c:pt>
                      <c:pt idx="143" formatCode="0.00%">
                        <c:v>-9.439144301567759E-2</c:v>
                      </c:pt>
                      <c:pt idx="146" formatCode="0.00%">
                        <c:v>-0.10351776711066574</c:v>
                      </c:pt>
                      <c:pt idx="149" formatCode="0.00%">
                        <c:v>-0.10800436790379397</c:v>
                      </c:pt>
                      <c:pt idx="154" formatCode="0.00%">
                        <c:v>-0.11496219080546011</c:v>
                      </c:pt>
                      <c:pt idx="157" formatCode="0.00%">
                        <c:v>-0.12131604585539735</c:v>
                      </c:pt>
                      <c:pt idx="158" formatCode="0.00%">
                        <c:v>-0.1244433947505893</c:v>
                      </c:pt>
                      <c:pt idx="159" formatCode="0.00%">
                        <c:v>-0.13049861412831065</c:v>
                      </c:pt>
                      <c:pt idx="161" formatCode="0.00%">
                        <c:v>-0.13354834639647128</c:v>
                      </c:pt>
                      <c:pt idx="162" formatCode="0.00%">
                        <c:v>-0.13456810119496176</c:v>
                      </c:pt>
                      <c:pt idx="170" formatCode="0.00%">
                        <c:v>-0.15543882372322848</c:v>
                      </c:pt>
                      <c:pt idx="171" formatCode="0.00%">
                        <c:v>-0.1567564874807863</c:v>
                      </c:pt>
                      <c:pt idx="175" formatCode="0.00%">
                        <c:v>-0.16466276266717395</c:v>
                      </c:pt>
                      <c:pt idx="182" formatCode="0.00%">
                        <c:v>-0.17438831953109257</c:v>
                      </c:pt>
                      <c:pt idx="183" formatCode="0.00%">
                        <c:v>-0.17446509685492206</c:v>
                      </c:pt>
                      <c:pt idx="188" formatCode="0.00%">
                        <c:v>-0.18098805044166044</c:v>
                      </c:pt>
                      <c:pt idx="200" formatCode="0.00%">
                        <c:v>-0.19677623737646455</c:v>
                      </c:pt>
                      <c:pt idx="202" formatCode="0.00%">
                        <c:v>-0.19747671279516332</c:v>
                      </c:pt>
                      <c:pt idx="207" formatCode="0.00%">
                        <c:v>-0.20154769468668554</c:v>
                      </c:pt>
                      <c:pt idx="227" formatCode="0.00%">
                        <c:v>-0.2272207583868342</c:v>
                      </c:pt>
                      <c:pt idx="243" formatCode="0.00%">
                        <c:v>-0.23925679305153902</c:v>
                      </c:pt>
                      <c:pt idx="250" formatCode="0.00%">
                        <c:v>-0.24138265225714495</c:v>
                      </c:pt>
                      <c:pt idx="261" formatCode="0.00%">
                        <c:v>-0.25098607883163293</c:v>
                      </c:pt>
                      <c:pt idx="270" formatCode="0.00%">
                        <c:v>-0.26450440138497477</c:v>
                      </c:pt>
                      <c:pt idx="300" formatCode="0.00%">
                        <c:v>-0.29028079382531624</c:v>
                      </c:pt>
                    </c:numCache>
                  </c:numRef>
                </c:val>
                <c:extLst>
                  <c:ext xmlns:c16="http://schemas.microsoft.com/office/drawing/2014/chart" uri="{C3380CC4-5D6E-409C-BE32-E72D297353CC}">
                    <c16:uniqueId val="{00000163-7AEF-4C08-903D-DE3EB3759B7C}"/>
                  </c:ext>
                </c:extLst>
              </c15:ser>
            </c15:filteredBarSeries>
          </c:ext>
        </c:extLst>
      </c:barChart>
      <c:catAx>
        <c:axId val="1096267647"/>
        <c:scaling>
          <c:orientation val="minMax"/>
        </c:scaling>
        <c:delete val="1"/>
        <c:axPos val="b"/>
        <c:majorTickMark val="none"/>
        <c:minorTickMark val="none"/>
        <c:tickLblPos val="nextTo"/>
        <c:crossAx val="1096268127"/>
        <c:crosses val="autoZero"/>
        <c:auto val="1"/>
        <c:lblAlgn val="ctr"/>
        <c:lblOffset val="100"/>
        <c:noMultiLvlLbl val="0"/>
      </c:catAx>
      <c:valAx>
        <c:axId val="1096268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9626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'Chart - resources ratio'!$A$1</c:f>
          <c:strCache>
            <c:ptCount val="1"/>
            <c:pt idx="0">
              <c:v>Ratio of resources to needs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 - resources ratio'!$D$4</c:f>
              <c:strCache>
                <c:ptCount val="1"/>
                <c:pt idx="0">
                  <c:v>Change (%)</c:v>
                </c:pt>
              </c:strCache>
            </c:strRef>
          </c:tx>
          <c:spPr>
            <a:solidFill>
              <a:schemeClr val="accent1">
                <a:lumMod val="20000"/>
                <a:lumOff val="80000"/>
              </a:schemeClr>
            </a:solidFill>
            <a:ln>
              <a:noFill/>
            </a:ln>
            <a:effectLst/>
          </c:spPr>
          <c:invertIfNegative val="0"/>
          <c:dLbls>
            <c:dLbl>
              <c:idx val="0"/>
              <c:tx>
                <c:rich>
                  <a:bodyPr/>
                  <a:lstStyle/>
                  <a:p>
                    <a:fld id="{9CC633E2-9B47-424A-B415-FF02ED1E3A7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6E-4389-A95F-851AFE70BEAF}"/>
                </c:ext>
              </c:extLst>
            </c:dLbl>
            <c:dLbl>
              <c:idx val="1"/>
              <c:tx>
                <c:rich>
                  <a:bodyPr/>
                  <a:lstStyle/>
                  <a:p>
                    <a:fld id="{1361ACD5-885C-4260-BA37-89F0856FD1A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36E-4389-A95F-851AFE70BEAF}"/>
                </c:ext>
              </c:extLst>
            </c:dLbl>
            <c:dLbl>
              <c:idx val="2"/>
              <c:tx>
                <c:rich>
                  <a:bodyPr/>
                  <a:lstStyle/>
                  <a:p>
                    <a:fld id="{C6588FA7-397F-4396-9EB9-6904370FF52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36E-4389-A95F-851AFE70BEAF}"/>
                </c:ext>
              </c:extLst>
            </c:dLbl>
            <c:dLbl>
              <c:idx val="3"/>
              <c:tx>
                <c:rich>
                  <a:bodyPr/>
                  <a:lstStyle/>
                  <a:p>
                    <a:fld id="{C9A68BCC-B307-49D5-9E84-1EDEA2D457B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36E-4389-A95F-851AFE70BEAF}"/>
                </c:ext>
              </c:extLst>
            </c:dLbl>
            <c:dLbl>
              <c:idx val="4"/>
              <c:tx>
                <c:rich>
                  <a:bodyPr/>
                  <a:lstStyle/>
                  <a:p>
                    <a:fld id="{BCA35B01-9FD0-48B3-8897-C270325812F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36E-4389-A95F-851AFE70BEAF}"/>
                </c:ext>
              </c:extLst>
            </c:dLbl>
            <c:dLbl>
              <c:idx val="5"/>
              <c:tx>
                <c:rich>
                  <a:bodyPr/>
                  <a:lstStyle/>
                  <a:p>
                    <a:fld id="{9D1FDC0D-4EB6-4FA8-8D74-A6CF33445DB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6E-4389-A95F-851AFE70BEAF}"/>
                </c:ext>
              </c:extLst>
            </c:dLbl>
            <c:dLbl>
              <c:idx val="6"/>
              <c:tx>
                <c:rich>
                  <a:bodyPr/>
                  <a:lstStyle/>
                  <a:p>
                    <a:fld id="{255BBF35-B4DA-40DB-B55C-39AC9993EBA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6E-4389-A95F-851AFE70BEAF}"/>
                </c:ext>
              </c:extLst>
            </c:dLbl>
            <c:dLbl>
              <c:idx val="7"/>
              <c:tx>
                <c:rich>
                  <a:bodyPr/>
                  <a:lstStyle/>
                  <a:p>
                    <a:fld id="{C0BAF7E3-AE72-4C73-AB69-89D2769C03C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36E-4389-A95F-851AFE70BEAF}"/>
                </c:ext>
              </c:extLst>
            </c:dLbl>
            <c:dLbl>
              <c:idx val="8"/>
              <c:tx>
                <c:rich>
                  <a:bodyPr/>
                  <a:lstStyle/>
                  <a:p>
                    <a:fld id="{F6DBE06B-5A10-4CF8-ACB7-6DBA9A763F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6E-4389-A95F-851AFE70BEAF}"/>
                </c:ext>
              </c:extLst>
            </c:dLbl>
            <c:dLbl>
              <c:idx val="9"/>
              <c:tx>
                <c:rich>
                  <a:bodyPr/>
                  <a:lstStyle/>
                  <a:p>
                    <a:fld id="{D268EC2B-79D7-48EA-BF0A-8D944E31817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36E-4389-A95F-851AFE70BEAF}"/>
                </c:ext>
              </c:extLst>
            </c:dLbl>
            <c:dLbl>
              <c:idx val="10"/>
              <c:tx>
                <c:rich>
                  <a:bodyPr/>
                  <a:lstStyle/>
                  <a:p>
                    <a:fld id="{B45FC363-0EA4-483C-BFD7-20B76C5E73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36E-4389-A95F-851AFE70BEAF}"/>
                </c:ext>
              </c:extLst>
            </c:dLbl>
            <c:dLbl>
              <c:idx val="11"/>
              <c:tx>
                <c:rich>
                  <a:bodyPr/>
                  <a:lstStyle/>
                  <a:p>
                    <a:fld id="{6FCEC274-A30B-4BCE-A348-AACE05C61E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6E-4389-A95F-851AFE70BEAF}"/>
                </c:ext>
              </c:extLst>
            </c:dLbl>
            <c:dLbl>
              <c:idx val="12"/>
              <c:tx>
                <c:rich>
                  <a:bodyPr/>
                  <a:lstStyle/>
                  <a:p>
                    <a:fld id="{C05A6253-DC82-4956-94B8-C678BB83CD1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6E-4389-A95F-851AFE70BEAF}"/>
                </c:ext>
              </c:extLst>
            </c:dLbl>
            <c:dLbl>
              <c:idx val="13"/>
              <c:tx>
                <c:rich>
                  <a:bodyPr/>
                  <a:lstStyle/>
                  <a:p>
                    <a:fld id="{3F5906F8-6F92-4289-9A51-75833FB75C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6E-4389-A95F-851AFE70BEAF}"/>
                </c:ext>
              </c:extLst>
            </c:dLbl>
            <c:dLbl>
              <c:idx val="14"/>
              <c:tx>
                <c:rich>
                  <a:bodyPr/>
                  <a:lstStyle/>
                  <a:p>
                    <a:fld id="{D26E6CEA-42CC-480F-9508-18881A80C8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6E-4389-A95F-851AFE70BEAF}"/>
                </c:ext>
              </c:extLst>
            </c:dLbl>
            <c:dLbl>
              <c:idx val="15"/>
              <c:tx>
                <c:rich>
                  <a:bodyPr/>
                  <a:lstStyle/>
                  <a:p>
                    <a:fld id="{60A78267-A5C7-4BE3-AD33-0ED5484B78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6E-4389-A95F-851AFE70BEAF}"/>
                </c:ext>
              </c:extLst>
            </c:dLbl>
            <c:dLbl>
              <c:idx val="16"/>
              <c:tx>
                <c:rich>
                  <a:bodyPr/>
                  <a:lstStyle/>
                  <a:p>
                    <a:fld id="{A5440E9C-D968-44A0-ADE4-75491307F2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6E-4389-A95F-851AFE70BEAF}"/>
                </c:ext>
              </c:extLst>
            </c:dLbl>
            <c:dLbl>
              <c:idx val="17"/>
              <c:tx>
                <c:rich>
                  <a:bodyPr/>
                  <a:lstStyle/>
                  <a:p>
                    <a:fld id="{45D5B697-EB60-4278-A7F5-0D8D3BC137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36E-4389-A95F-851AFE70BEAF}"/>
                </c:ext>
              </c:extLst>
            </c:dLbl>
            <c:dLbl>
              <c:idx val="18"/>
              <c:tx>
                <c:rich>
                  <a:bodyPr/>
                  <a:lstStyle/>
                  <a:p>
                    <a:fld id="{8F97DA0B-A2E9-4AEF-93CA-75A88CD1569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6E-4389-A95F-851AFE70BEAF}"/>
                </c:ext>
              </c:extLst>
            </c:dLbl>
            <c:dLbl>
              <c:idx val="19"/>
              <c:tx>
                <c:rich>
                  <a:bodyPr/>
                  <a:lstStyle/>
                  <a:p>
                    <a:fld id="{433F4F77-498D-44F4-AC42-BEA8887BE70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36E-4389-A95F-851AFE70BEAF}"/>
                </c:ext>
              </c:extLst>
            </c:dLbl>
            <c:dLbl>
              <c:idx val="20"/>
              <c:tx>
                <c:rich>
                  <a:bodyPr/>
                  <a:lstStyle/>
                  <a:p>
                    <a:fld id="{2245FCAC-C773-4DC7-9EE1-B5A66B1028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36E-4389-A95F-851AFE70BEAF}"/>
                </c:ext>
              </c:extLst>
            </c:dLbl>
            <c:dLbl>
              <c:idx val="21"/>
              <c:tx>
                <c:rich>
                  <a:bodyPr/>
                  <a:lstStyle/>
                  <a:p>
                    <a:fld id="{1578800D-7589-4A6A-856D-2DB233627D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6E-4389-A95F-851AFE70BEAF}"/>
                </c:ext>
              </c:extLst>
            </c:dLbl>
            <c:dLbl>
              <c:idx val="22"/>
              <c:tx>
                <c:rich>
                  <a:bodyPr/>
                  <a:lstStyle/>
                  <a:p>
                    <a:fld id="{8C7E0197-B334-42F7-B478-10A689C832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6E-4389-A95F-851AFE70BEAF}"/>
                </c:ext>
              </c:extLst>
            </c:dLbl>
            <c:dLbl>
              <c:idx val="23"/>
              <c:tx>
                <c:rich>
                  <a:bodyPr/>
                  <a:lstStyle/>
                  <a:p>
                    <a:fld id="{324CBD15-8829-405B-B658-FD30BE9A59A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6E-4389-A95F-851AFE70BEAF}"/>
                </c:ext>
              </c:extLst>
            </c:dLbl>
            <c:dLbl>
              <c:idx val="24"/>
              <c:tx>
                <c:rich>
                  <a:bodyPr/>
                  <a:lstStyle/>
                  <a:p>
                    <a:fld id="{B86C1CCD-8FAF-4EF5-9726-8C4AEE71B5D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6E-4389-A95F-851AFE70BEAF}"/>
                </c:ext>
              </c:extLst>
            </c:dLbl>
            <c:dLbl>
              <c:idx val="25"/>
              <c:tx>
                <c:rich>
                  <a:bodyPr/>
                  <a:lstStyle/>
                  <a:p>
                    <a:fld id="{FAC18182-1EE7-4A96-AA7C-A07ECB093B5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6E-4389-A95F-851AFE70BEAF}"/>
                </c:ext>
              </c:extLst>
            </c:dLbl>
            <c:dLbl>
              <c:idx val="26"/>
              <c:tx>
                <c:rich>
                  <a:bodyPr/>
                  <a:lstStyle/>
                  <a:p>
                    <a:fld id="{79386F44-B158-47AA-A753-CFA3A311689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6E-4389-A95F-851AFE70BEAF}"/>
                </c:ext>
              </c:extLst>
            </c:dLbl>
            <c:dLbl>
              <c:idx val="27"/>
              <c:tx>
                <c:rich>
                  <a:bodyPr/>
                  <a:lstStyle/>
                  <a:p>
                    <a:fld id="{B8FBE28C-2A80-46AB-9BC4-7721B58A68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36E-4389-A95F-851AFE70BEAF}"/>
                </c:ext>
              </c:extLst>
            </c:dLbl>
            <c:dLbl>
              <c:idx val="28"/>
              <c:tx>
                <c:rich>
                  <a:bodyPr/>
                  <a:lstStyle/>
                  <a:p>
                    <a:fld id="{F306DAC6-8125-4CAD-A9EE-EB8773AA8C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6E-4389-A95F-851AFE70BEAF}"/>
                </c:ext>
              </c:extLst>
            </c:dLbl>
            <c:dLbl>
              <c:idx val="29"/>
              <c:tx>
                <c:rich>
                  <a:bodyPr/>
                  <a:lstStyle/>
                  <a:p>
                    <a:fld id="{09AEBC4B-8B3A-4F46-B734-D3D545B785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36E-4389-A95F-851AFE70BEAF}"/>
                </c:ext>
              </c:extLst>
            </c:dLbl>
            <c:dLbl>
              <c:idx val="30"/>
              <c:tx>
                <c:rich>
                  <a:bodyPr/>
                  <a:lstStyle/>
                  <a:p>
                    <a:fld id="{8BE7DC64-4E47-4784-A156-FA6E6C5245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36E-4389-A95F-851AFE70BEAF}"/>
                </c:ext>
              </c:extLst>
            </c:dLbl>
            <c:dLbl>
              <c:idx val="31"/>
              <c:tx>
                <c:rich>
                  <a:bodyPr/>
                  <a:lstStyle/>
                  <a:p>
                    <a:fld id="{C075453A-9B95-4E4E-8DE0-FDB7492677F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F36E-4389-A95F-851AFE70BEAF}"/>
                </c:ext>
              </c:extLst>
            </c:dLbl>
            <c:dLbl>
              <c:idx val="32"/>
              <c:tx>
                <c:rich>
                  <a:bodyPr/>
                  <a:lstStyle/>
                  <a:p>
                    <a:fld id="{8431D673-18D5-4381-8198-93E8BB7286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36E-4389-A95F-851AFE70BEAF}"/>
                </c:ext>
              </c:extLst>
            </c:dLbl>
            <c:dLbl>
              <c:idx val="33"/>
              <c:tx>
                <c:rich>
                  <a:bodyPr/>
                  <a:lstStyle/>
                  <a:p>
                    <a:fld id="{AA77D919-9F17-44F8-AD3C-3D886E0DEF6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F36E-4389-A95F-851AFE70BEAF}"/>
                </c:ext>
              </c:extLst>
            </c:dLbl>
            <c:dLbl>
              <c:idx val="34"/>
              <c:tx>
                <c:rich>
                  <a:bodyPr/>
                  <a:lstStyle/>
                  <a:p>
                    <a:fld id="{05955EEF-23B2-42E8-A2DA-5E42997699F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36E-4389-A95F-851AFE70BEAF}"/>
                </c:ext>
              </c:extLst>
            </c:dLbl>
            <c:dLbl>
              <c:idx val="35"/>
              <c:tx>
                <c:rich>
                  <a:bodyPr/>
                  <a:lstStyle/>
                  <a:p>
                    <a:fld id="{DF54D970-9D93-4F16-942E-30EA3EBA480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36E-4389-A95F-851AFE70BEAF}"/>
                </c:ext>
              </c:extLst>
            </c:dLbl>
            <c:dLbl>
              <c:idx val="36"/>
              <c:tx>
                <c:rich>
                  <a:bodyPr/>
                  <a:lstStyle/>
                  <a:p>
                    <a:fld id="{3254F2A7-C13D-4582-AFCC-0760C8B7B2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F36E-4389-A95F-851AFE70BEAF}"/>
                </c:ext>
              </c:extLst>
            </c:dLbl>
            <c:dLbl>
              <c:idx val="37"/>
              <c:tx>
                <c:rich>
                  <a:bodyPr/>
                  <a:lstStyle/>
                  <a:p>
                    <a:fld id="{1CF9E8F0-DC98-4181-B8A8-A63C149D4E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F36E-4389-A95F-851AFE70BEAF}"/>
                </c:ext>
              </c:extLst>
            </c:dLbl>
            <c:dLbl>
              <c:idx val="38"/>
              <c:tx>
                <c:rich>
                  <a:bodyPr/>
                  <a:lstStyle/>
                  <a:p>
                    <a:fld id="{6731808D-EAA6-45FB-887E-B079C8DECF8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F36E-4389-A95F-851AFE70BEAF}"/>
                </c:ext>
              </c:extLst>
            </c:dLbl>
            <c:dLbl>
              <c:idx val="39"/>
              <c:tx>
                <c:rich>
                  <a:bodyPr/>
                  <a:lstStyle/>
                  <a:p>
                    <a:fld id="{C234D175-78CC-4895-B4FA-52CD82908FD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F36E-4389-A95F-851AFE70BEAF}"/>
                </c:ext>
              </c:extLst>
            </c:dLbl>
            <c:dLbl>
              <c:idx val="40"/>
              <c:tx>
                <c:rich>
                  <a:bodyPr/>
                  <a:lstStyle/>
                  <a:p>
                    <a:fld id="{325C906D-ADBA-400B-B551-E801EB9A550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F36E-4389-A95F-851AFE70BEAF}"/>
                </c:ext>
              </c:extLst>
            </c:dLbl>
            <c:dLbl>
              <c:idx val="41"/>
              <c:tx>
                <c:rich>
                  <a:bodyPr/>
                  <a:lstStyle/>
                  <a:p>
                    <a:fld id="{C35305D4-3379-4164-80D4-96922C1F63B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F36E-4389-A95F-851AFE70BEAF}"/>
                </c:ext>
              </c:extLst>
            </c:dLbl>
            <c:dLbl>
              <c:idx val="42"/>
              <c:tx>
                <c:rich>
                  <a:bodyPr/>
                  <a:lstStyle/>
                  <a:p>
                    <a:fld id="{60BF1EA2-F282-46C3-8DBD-EE0FC3F356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F36E-4389-A95F-851AFE70BEAF}"/>
                </c:ext>
              </c:extLst>
            </c:dLbl>
            <c:dLbl>
              <c:idx val="43"/>
              <c:tx>
                <c:rich>
                  <a:bodyPr/>
                  <a:lstStyle/>
                  <a:p>
                    <a:fld id="{D06D2D18-E497-4A6A-9440-C463ECABEB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F36E-4389-A95F-851AFE70BEAF}"/>
                </c:ext>
              </c:extLst>
            </c:dLbl>
            <c:dLbl>
              <c:idx val="44"/>
              <c:tx>
                <c:rich>
                  <a:bodyPr/>
                  <a:lstStyle/>
                  <a:p>
                    <a:fld id="{43651710-AD35-4FE8-9340-0848E457EE0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F36E-4389-A95F-851AFE70BEAF}"/>
                </c:ext>
              </c:extLst>
            </c:dLbl>
            <c:dLbl>
              <c:idx val="45"/>
              <c:tx>
                <c:rich>
                  <a:bodyPr/>
                  <a:lstStyle/>
                  <a:p>
                    <a:fld id="{D9C3585E-8B20-4A57-9E7E-2AB5BB4F94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F36E-4389-A95F-851AFE70BEAF}"/>
                </c:ext>
              </c:extLst>
            </c:dLbl>
            <c:dLbl>
              <c:idx val="46"/>
              <c:tx>
                <c:rich>
                  <a:bodyPr/>
                  <a:lstStyle/>
                  <a:p>
                    <a:fld id="{5D45A874-A1F7-47D3-B1A1-7E5AC83633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F36E-4389-A95F-851AFE70BEAF}"/>
                </c:ext>
              </c:extLst>
            </c:dLbl>
            <c:dLbl>
              <c:idx val="47"/>
              <c:tx>
                <c:rich>
                  <a:bodyPr/>
                  <a:lstStyle/>
                  <a:p>
                    <a:fld id="{4875739E-0878-438A-A906-6F27D5F01A0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F36E-4389-A95F-851AFE70BEAF}"/>
                </c:ext>
              </c:extLst>
            </c:dLbl>
            <c:dLbl>
              <c:idx val="48"/>
              <c:tx>
                <c:rich>
                  <a:bodyPr/>
                  <a:lstStyle/>
                  <a:p>
                    <a:fld id="{E12068A2-4633-4370-9305-B4091FEE317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F36E-4389-A95F-851AFE70BEAF}"/>
                </c:ext>
              </c:extLst>
            </c:dLbl>
            <c:dLbl>
              <c:idx val="49"/>
              <c:tx>
                <c:rich>
                  <a:bodyPr/>
                  <a:lstStyle/>
                  <a:p>
                    <a:fld id="{41E79F54-D74B-440B-8008-11C189B9DA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F36E-4389-A95F-851AFE70BEAF}"/>
                </c:ext>
              </c:extLst>
            </c:dLbl>
            <c:dLbl>
              <c:idx val="50"/>
              <c:tx>
                <c:rich>
                  <a:bodyPr/>
                  <a:lstStyle/>
                  <a:p>
                    <a:fld id="{D88FDF3F-9EBA-4C72-B0CC-ABB2941FDB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F36E-4389-A95F-851AFE70BEAF}"/>
                </c:ext>
              </c:extLst>
            </c:dLbl>
            <c:dLbl>
              <c:idx val="51"/>
              <c:tx>
                <c:rich>
                  <a:bodyPr/>
                  <a:lstStyle/>
                  <a:p>
                    <a:fld id="{EBC4C846-6A33-4C2F-87E5-713BCC6BEDC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F36E-4389-A95F-851AFE70BEAF}"/>
                </c:ext>
              </c:extLst>
            </c:dLbl>
            <c:dLbl>
              <c:idx val="52"/>
              <c:tx>
                <c:rich>
                  <a:bodyPr/>
                  <a:lstStyle/>
                  <a:p>
                    <a:fld id="{04AB0CD1-3976-4E70-BF6E-739057EA9F8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F36E-4389-A95F-851AFE70BEAF}"/>
                </c:ext>
              </c:extLst>
            </c:dLbl>
            <c:dLbl>
              <c:idx val="53"/>
              <c:tx>
                <c:rich>
                  <a:bodyPr/>
                  <a:lstStyle/>
                  <a:p>
                    <a:fld id="{042F1723-D152-4D38-A66E-D6926844D2E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F36E-4389-A95F-851AFE70BEAF}"/>
                </c:ext>
              </c:extLst>
            </c:dLbl>
            <c:dLbl>
              <c:idx val="54"/>
              <c:tx>
                <c:rich>
                  <a:bodyPr/>
                  <a:lstStyle/>
                  <a:p>
                    <a:fld id="{D7088B63-615E-4C46-A0F2-6146B8B38C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F36E-4389-A95F-851AFE70BEAF}"/>
                </c:ext>
              </c:extLst>
            </c:dLbl>
            <c:dLbl>
              <c:idx val="55"/>
              <c:tx>
                <c:rich>
                  <a:bodyPr/>
                  <a:lstStyle/>
                  <a:p>
                    <a:fld id="{E8D17F8D-96E7-4CB2-A729-1D4E58ACAF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F36E-4389-A95F-851AFE70BEAF}"/>
                </c:ext>
              </c:extLst>
            </c:dLbl>
            <c:dLbl>
              <c:idx val="56"/>
              <c:tx>
                <c:rich>
                  <a:bodyPr/>
                  <a:lstStyle/>
                  <a:p>
                    <a:fld id="{6F14AB37-1F01-40B0-BA87-B8F9F561F15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F36E-4389-A95F-851AFE70BEAF}"/>
                </c:ext>
              </c:extLst>
            </c:dLbl>
            <c:dLbl>
              <c:idx val="57"/>
              <c:tx>
                <c:rich>
                  <a:bodyPr/>
                  <a:lstStyle/>
                  <a:p>
                    <a:fld id="{9D943EB3-7C58-4ACB-B3FC-0797C0EC81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F36E-4389-A95F-851AFE70BEAF}"/>
                </c:ext>
              </c:extLst>
            </c:dLbl>
            <c:dLbl>
              <c:idx val="58"/>
              <c:tx>
                <c:rich>
                  <a:bodyPr/>
                  <a:lstStyle/>
                  <a:p>
                    <a:fld id="{C3CDBFEF-8EE8-4BD3-9703-7E9901D25C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F36E-4389-A95F-851AFE70BEAF}"/>
                </c:ext>
              </c:extLst>
            </c:dLbl>
            <c:dLbl>
              <c:idx val="59"/>
              <c:tx>
                <c:rich>
                  <a:bodyPr/>
                  <a:lstStyle/>
                  <a:p>
                    <a:fld id="{77DDAACC-A472-4538-849F-1797518913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F36E-4389-A95F-851AFE70BEAF}"/>
                </c:ext>
              </c:extLst>
            </c:dLbl>
            <c:dLbl>
              <c:idx val="60"/>
              <c:tx>
                <c:rich>
                  <a:bodyPr/>
                  <a:lstStyle/>
                  <a:p>
                    <a:fld id="{238CB15F-4054-4C1E-BCC7-EF958FC2AC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F36E-4389-A95F-851AFE70BEAF}"/>
                </c:ext>
              </c:extLst>
            </c:dLbl>
            <c:dLbl>
              <c:idx val="61"/>
              <c:tx>
                <c:rich>
                  <a:bodyPr/>
                  <a:lstStyle/>
                  <a:p>
                    <a:fld id="{7EDABB52-906E-426E-8945-9518B612D9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F36E-4389-A95F-851AFE70BEAF}"/>
                </c:ext>
              </c:extLst>
            </c:dLbl>
            <c:dLbl>
              <c:idx val="62"/>
              <c:tx>
                <c:rich>
                  <a:bodyPr/>
                  <a:lstStyle/>
                  <a:p>
                    <a:fld id="{0091A1BC-1F60-4907-BF66-A6CE8C07CC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F36E-4389-A95F-851AFE70BEAF}"/>
                </c:ext>
              </c:extLst>
            </c:dLbl>
            <c:dLbl>
              <c:idx val="63"/>
              <c:tx>
                <c:rich>
                  <a:bodyPr/>
                  <a:lstStyle/>
                  <a:p>
                    <a:fld id="{11996489-A710-44B0-817B-1590C36EAD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F36E-4389-A95F-851AFE70BEAF}"/>
                </c:ext>
              </c:extLst>
            </c:dLbl>
            <c:dLbl>
              <c:idx val="64"/>
              <c:tx>
                <c:rich>
                  <a:bodyPr/>
                  <a:lstStyle/>
                  <a:p>
                    <a:fld id="{CB9FA1E8-6A61-4004-8026-122EAFDCD4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F36E-4389-A95F-851AFE70BEAF}"/>
                </c:ext>
              </c:extLst>
            </c:dLbl>
            <c:dLbl>
              <c:idx val="65"/>
              <c:tx>
                <c:rich>
                  <a:bodyPr/>
                  <a:lstStyle/>
                  <a:p>
                    <a:fld id="{00E75DD5-BB4B-42EF-A14D-561BB9E929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F36E-4389-A95F-851AFE70BEAF}"/>
                </c:ext>
              </c:extLst>
            </c:dLbl>
            <c:dLbl>
              <c:idx val="66"/>
              <c:tx>
                <c:rich>
                  <a:bodyPr/>
                  <a:lstStyle/>
                  <a:p>
                    <a:fld id="{48DA891E-2D59-4472-AF5E-141514808DA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2-F36E-4389-A95F-851AFE70BEAF}"/>
                </c:ext>
              </c:extLst>
            </c:dLbl>
            <c:dLbl>
              <c:idx val="67"/>
              <c:tx>
                <c:rich>
                  <a:bodyPr/>
                  <a:lstStyle/>
                  <a:p>
                    <a:fld id="{36FE9843-36A2-484C-9D96-D4D838C0432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F36E-4389-A95F-851AFE70BEAF}"/>
                </c:ext>
              </c:extLst>
            </c:dLbl>
            <c:dLbl>
              <c:idx val="68"/>
              <c:tx>
                <c:rich>
                  <a:bodyPr/>
                  <a:lstStyle/>
                  <a:p>
                    <a:fld id="{35CD0CCB-8D05-4283-975B-34215E9AA2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F36E-4389-A95F-851AFE70BEAF}"/>
                </c:ext>
              </c:extLst>
            </c:dLbl>
            <c:dLbl>
              <c:idx val="69"/>
              <c:tx>
                <c:rich>
                  <a:bodyPr/>
                  <a:lstStyle/>
                  <a:p>
                    <a:fld id="{2E339BB7-AD39-4744-A864-AAA6880D4A2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5-F36E-4389-A95F-851AFE70BEAF}"/>
                </c:ext>
              </c:extLst>
            </c:dLbl>
            <c:dLbl>
              <c:idx val="70"/>
              <c:tx>
                <c:rich>
                  <a:bodyPr/>
                  <a:lstStyle/>
                  <a:p>
                    <a:fld id="{77F04EE1-532A-4854-AF46-831D8C0A08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F36E-4389-A95F-851AFE70BEAF}"/>
                </c:ext>
              </c:extLst>
            </c:dLbl>
            <c:dLbl>
              <c:idx val="71"/>
              <c:tx>
                <c:rich>
                  <a:bodyPr/>
                  <a:lstStyle/>
                  <a:p>
                    <a:fld id="{68BB2B3A-150B-4097-A117-F4A01D9C8CD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7-F36E-4389-A95F-851AFE70BEAF}"/>
                </c:ext>
              </c:extLst>
            </c:dLbl>
            <c:dLbl>
              <c:idx val="72"/>
              <c:tx>
                <c:rich>
                  <a:bodyPr/>
                  <a:lstStyle/>
                  <a:p>
                    <a:fld id="{F92DC5A5-2555-49C8-810C-B4ED00E09F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8-F36E-4389-A95F-851AFE70BEAF}"/>
                </c:ext>
              </c:extLst>
            </c:dLbl>
            <c:dLbl>
              <c:idx val="73"/>
              <c:tx>
                <c:rich>
                  <a:bodyPr/>
                  <a:lstStyle/>
                  <a:p>
                    <a:fld id="{DA6AE4C5-5EE8-440D-A3E9-B32E1DBFDF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9-F36E-4389-A95F-851AFE70BEAF}"/>
                </c:ext>
              </c:extLst>
            </c:dLbl>
            <c:dLbl>
              <c:idx val="74"/>
              <c:tx>
                <c:rich>
                  <a:bodyPr/>
                  <a:lstStyle/>
                  <a:p>
                    <a:fld id="{A38513DE-8626-46FD-8FD5-FE98C0DAE3B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A-F36E-4389-A95F-851AFE70BEAF}"/>
                </c:ext>
              </c:extLst>
            </c:dLbl>
            <c:dLbl>
              <c:idx val="75"/>
              <c:tx>
                <c:rich>
                  <a:bodyPr/>
                  <a:lstStyle/>
                  <a:p>
                    <a:fld id="{FA5B41D4-FED9-4515-A1B6-61CA84B6F6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B-F36E-4389-A95F-851AFE70BEAF}"/>
                </c:ext>
              </c:extLst>
            </c:dLbl>
            <c:dLbl>
              <c:idx val="76"/>
              <c:tx>
                <c:rich>
                  <a:bodyPr/>
                  <a:lstStyle/>
                  <a:p>
                    <a:fld id="{D9EED43A-4689-46E8-BE95-B868196A2BD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C-F36E-4389-A95F-851AFE70BEAF}"/>
                </c:ext>
              </c:extLst>
            </c:dLbl>
            <c:dLbl>
              <c:idx val="77"/>
              <c:tx>
                <c:rich>
                  <a:bodyPr/>
                  <a:lstStyle/>
                  <a:p>
                    <a:fld id="{0571EBF0-E2B7-4523-99F6-617906AE925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D-F36E-4389-A95F-851AFE70BEAF}"/>
                </c:ext>
              </c:extLst>
            </c:dLbl>
            <c:dLbl>
              <c:idx val="78"/>
              <c:tx>
                <c:rich>
                  <a:bodyPr/>
                  <a:lstStyle/>
                  <a:p>
                    <a:fld id="{81888AB7-7408-4A06-BF95-22A1CC82D29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E-F36E-4389-A95F-851AFE70BEAF}"/>
                </c:ext>
              </c:extLst>
            </c:dLbl>
            <c:dLbl>
              <c:idx val="79"/>
              <c:tx>
                <c:rich>
                  <a:bodyPr/>
                  <a:lstStyle/>
                  <a:p>
                    <a:fld id="{B9464759-16BD-467C-B9B9-EDB6AEA572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F-F36E-4389-A95F-851AFE70BEAF}"/>
                </c:ext>
              </c:extLst>
            </c:dLbl>
            <c:dLbl>
              <c:idx val="80"/>
              <c:tx>
                <c:rich>
                  <a:bodyPr/>
                  <a:lstStyle/>
                  <a:p>
                    <a:fld id="{ED35F6A7-1392-4632-B8F4-706FA9FACC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0-F36E-4389-A95F-851AFE70BEAF}"/>
                </c:ext>
              </c:extLst>
            </c:dLbl>
            <c:dLbl>
              <c:idx val="81"/>
              <c:tx>
                <c:rich>
                  <a:bodyPr/>
                  <a:lstStyle/>
                  <a:p>
                    <a:fld id="{8F0781D3-2883-4C98-97C2-0171D1D49F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1-F36E-4389-A95F-851AFE70BEAF}"/>
                </c:ext>
              </c:extLst>
            </c:dLbl>
            <c:dLbl>
              <c:idx val="82"/>
              <c:tx>
                <c:rich>
                  <a:bodyPr/>
                  <a:lstStyle/>
                  <a:p>
                    <a:fld id="{20B01DC1-13E3-4CE9-BFEB-2AA3DDDAE1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2-F36E-4389-A95F-851AFE70BEAF}"/>
                </c:ext>
              </c:extLst>
            </c:dLbl>
            <c:dLbl>
              <c:idx val="83"/>
              <c:tx>
                <c:rich>
                  <a:bodyPr/>
                  <a:lstStyle/>
                  <a:p>
                    <a:fld id="{4F1C3AFB-B941-4C8E-9EFD-20E4C61877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3-F36E-4389-A95F-851AFE70BEAF}"/>
                </c:ext>
              </c:extLst>
            </c:dLbl>
            <c:dLbl>
              <c:idx val="84"/>
              <c:tx>
                <c:rich>
                  <a:bodyPr/>
                  <a:lstStyle/>
                  <a:p>
                    <a:fld id="{CC18901D-478F-47B9-AAFB-8A31500D5E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4-F36E-4389-A95F-851AFE70BEAF}"/>
                </c:ext>
              </c:extLst>
            </c:dLbl>
            <c:dLbl>
              <c:idx val="85"/>
              <c:tx>
                <c:rich>
                  <a:bodyPr/>
                  <a:lstStyle/>
                  <a:p>
                    <a:fld id="{4CC10214-7F9C-4ACE-98B5-D5910B228F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5-F36E-4389-A95F-851AFE70BEAF}"/>
                </c:ext>
              </c:extLst>
            </c:dLbl>
            <c:dLbl>
              <c:idx val="86"/>
              <c:tx>
                <c:rich>
                  <a:bodyPr/>
                  <a:lstStyle/>
                  <a:p>
                    <a:fld id="{3C6B2D4B-48C1-453D-B671-31FB8FAC445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6-F36E-4389-A95F-851AFE70BEAF}"/>
                </c:ext>
              </c:extLst>
            </c:dLbl>
            <c:dLbl>
              <c:idx val="87"/>
              <c:tx>
                <c:rich>
                  <a:bodyPr/>
                  <a:lstStyle/>
                  <a:p>
                    <a:fld id="{64373DE5-5C38-4CFE-B2B5-EEBEBF6466C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7-F36E-4389-A95F-851AFE70BEAF}"/>
                </c:ext>
              </c:extLst>
            </c:dLbl>
            <c:dLbl>
              <c:idx val="88"/>
              <c:tx>
                <c:rich>
                  <a:bodyPr/>
                  <a:lstStyle/>
                  <a:p>
                    <a:fld id="{5FF309ED-BF2A-405F-A173-30102FE4D8A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8-F36E-4389-A95F-851AFE70BEAF}"/>
                </c:ext>
              </c:extLst>
            </c:dLbl>
            <c:dLbl>
              <c:idx val="89"/>
              <c:tx>
                <c:rich>
                  <a:bodyPr/>
                  <a:lstStyle/>
                  <a:p>
                    <a:fld id="{7940ECF7-BED8-4B3D-8E20-C8D2BF5702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9-F36E-4389-A95F-851AFE70BEAF}"/>
                </c:ext>
              </c:extLst>
            </c:dLbl>
            <c:dLbl>
              <c:idx val="90"/>
              <c:tx>
                <c:rich>
                  <a:bodyPr/>
                  <a:lstStyle/>
                  <a:p>
                    <a:fld id="{1767C3C6-8411-458E-A46B-E90A1377601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A-F36E-4389-A95F-851AFE70BEAF}"/>
                </c:ext>
              </c:extLst>
            </c:dLbl>
            <c:dLbl>
              <c:idx val="91"/>
              <c:tx>
                <c:rich>
                  <a:bodyPr/>
                  <a:lstStyle/>
                  <a:p>
                    <a:fld id="{2BEB8664-1CE5-443E-800C-54ABE34DA3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B-F36E-4389-A95F-851AFE70BEAF}"/>
                </c:ext>
              </c:extLst>
            </c:dLbl>
            <c:dLbl>
              <c:idx val="92"/>
              <c:tx>
                <c:rich>
                  <a:bodyPr/>
                  <a:lstStyle/>
                  <a:p>
                    <a:fld id="{10C0EAB1-7A0C-41E0-B55E-13AFF1E433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C-F36E-4389-A95F-851AFE70BEAF}"/>
                </c:ext>
              </c:extLst>
            </c:dLbl>
            <c:dLbl>
              <c:idx val="93"/>
              <c:tx>
                <c:rich>
                  <a:bodyPr/>
                  <a:lstStyle/>
                  <a:p>
                    <a:fld id="{E3CECD43-6C27-48A1-838E-DC96AC62AA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D-F36E-4389-A95F-851AFE70BEAF}"/>
                </c:ext>
              </c:extLst>
            </c:dLbl>
            <c:dLbl>
              <c:idx val="94"/>
              <c:tx>
                <c:rich>
                  <a:bodyPr/>
                  <a:lstStyle/>
                  <a:p>
                    <a:fld id="{3FAEBFFB-598D-4EF0-B1A1-90E51070AA0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E-F36E-4389-A95F-851AFE70BEAF}"/>
                </c:ext>
              </c:extLst>
            </c:dLbl>
            <c:dLbl>
              <c:idx val="95"/>
              <c:tx>
                <c:rich>
                  <a:bodyPr/>
                  <a:lstStyle/>
                  <a:p>
                    <a:fld id="{D0B7DEFC-043C-4E97-8BFF-08F4ED99E3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F-F36E-4389-A95F-851AFE70BEAF}"/>
                </c:ext>
              </c:extLst>
            </c:dLbl>
            <c:dLbl>
              <c:idx val="96"/>
              <c:tx>
                <c:rich>
                  <a:bodyPr/>
                  <a:lstStyle/>
                  <a:p>
                    <a:fld id="{F007AD4D-2D1A-47A6-989E-CC99E105F5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0-F36E-4389-A95F-851AFE70BEAF}"/>
                </c:ext>
              </c:extLst>
            </c:dLbl>
            <c:dLbl>
              <c:idx val="97"/>
              <c:tx>
                <c:rich>
                  <a:bodyPr/>
                  <a:lstStyle/>
                  <a:p>
                    <a:fld id="{D18C0D1F-7008-4D1E-9D27-0D38BDB2131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1-F36E-4389-A95F-851AFE70BEAF}"/>
                </c:ext>
              </c:extLst>
            </c:dLbl>
            <c:dLbl>
              <c:idx val="98"/>
              <c:tx>
                <c:rich>
                  <a:bodyPr/>
                  <a:lstStyle/>
                  <a:p>
                    <a:fld id="{CD5CA56D-507D-45DC-B1FE-32036229FF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2-F36E-4389-A95F-851AFE70BEAF}"/>
                </c:ext>
              </c:extLst>
            </c:dLbl>
            <c:dLbl>
              <c:idx val="99"/>
              <c:tx>
                <c:rich>
                  <a:bodyPr/>
                  <a:lstStyle/>
                  <a:p>
                    <a:fld id="{F028562C-DDBB-4627-8CB0-3AFA9A3235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3-F36E-4389-A95F-851AFE70BEAF}"/>
                </c:ext>
              </c:extLst>
            </c:dLbl>
            <c:dLbl>
              <c:idx val="100"/>
              <c:tx>
                <c:rich>
                  <a:bodyPr/>
                  <a:lstStyle/>
                  <a:p>
                    <a:fld id="{AB3E46DD-4CC5-44A5-BBBF-6F61A68738A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4-F36E-4389-A95F-851AFE70BEAF}"/>
                </c:ext>
              </c:extLst>
            </c:dLbl>
            <c:dLbl>
              <c:idx val="101"/>
              <c:tx>
                <c:rich>
                  <a:bodyPr/>
                  <a:lstStyle/>
                  <a:p>
                    <a:fld id="{1A85BFB4-D7F9-4407-9797-7E1B197559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5-F36E-4389-A95F-851AFE70BEAF}"/>
                </c:ext>
              </c:extLst>
            </c:dLbl>
            <c:dLbl>
              <c:idx val="102"/>
              <c:tx>
                <c:rich>
                  <a:bodyPr/>
                  <a:lstStyle/>
                  <a:p>
                    <a:fld id="{B86A4839-3D6B-4378-BA6C-EB410BC6862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6-F36E-4389-A95F-851AFE70BEAF}"/>
                </c:ext>
              </c:extLst>
            </c:dLbl>
            <c:dLbl>
              <c:idx val="103"/>
              <c:tx>
                <c:rich>
                  <a:bodyPr/>
                  <a:lstStyle/>
                  <a:p>
                    <a:fld id="{B85D88CF-1E81-4EBC-B51B-713C5E0ABA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7-F36E-4389-A95F-851AFE70BEAF}"/>
                </c:ext>
              </c:extLst>
            </c:dLbl>
            <c:dLbl>
              <c:idx val="104"/>
              <c:tx>
                <c:rich>
                  <a:bodyPr/>
                  <a:lstStyle/>
                  <a:p>
                    <a:fld id="{6F471C59-0F15-4F0F-9A75-4106D38AC5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8-F36E-4389-A95F-851AFE70BEAF}"/>
                </c:ext>
              </c:extLst>
            </c:dLbl>
            <c:dLbl>
              <c:idx val="105"/>
              <c:tx>
                <c:rich>
                  <a:bodyPr/>
                  <a:lstStyle/>
                  <a:p>
                    <a:fld id="{0A2803DF-E647-4CCF-8F87-A4259D5269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9-F36E-4389-A95F-851AFE70BEAF}"/>
                </c:ext>
              </c:extLst>
            </c:dLbl>
            <c:dLbl>
              <c:idx val="106"/>
              <c:tx>
                <c:rich>
                  <a:bodyPr/>
                  <a:lstStyle/>
                  <a:p>
                    <a:fld id="{B86ADF17-AF87-49DB-A25B-A4FCE855B4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A-F36E-4389-A95F-851AFE70BEAF}"/>
                </c:ext>
              </c:extLst>
            </c:dLbl>
            <c:dLbl>
              <c:idx val="107"/>
              <c:tx>
                <c:rich>
                  <a:bodyPr/>
                  <a:lstStyle/>
                  <a:p>
                    <a:fld id="{5699658A-60B4-43EE-BE8C-B43599A684A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B-F36E-4389-A95F-851AFE70BEAF}"/>
                </c:ext>
              </c:extLst>
            </c:dLbl>
            <c:dLbl>
              <c:idx val="108"/>
              <c:tx>
                <c:rich>
                  <a:bodyPr/>
                  <a:lstStyle/>
                  <a:p>
                    <a:fld id="{63C99E03-9365-495C-96BB-8B8576FBD0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C-F36E-4389-A95F-851AFE70BEAF}"/>
                </c:ext>
              </c:extLst>
            </c:dLbl>
            <c:dLbl>
              <c:idx val="109"/>
              <c:tx>
                <c:rich>
                  <a:bodyPr/>
                  <a:lstStyle/>
                  <a:p>
                    <a:fld id="{75D0DB05-45D2-42BD-B7AD-292ACE1B9A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D-F36E-4389-A95F-851AFE70BEAF}"/>
                </c:ext>
              </c:extLst>
            </c:dLbl>
            <c:dLbl>
              <c:idx val="110"/>
              <c:tx>
                <c:rich>
                  <a:bodyPr/>
                  <a:lstStyle/>
                  <a:p>
                    <a:fld id="{C8F05832-369D-4FC4-B780-3BF4A79AAEE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E-F36E-4389-A95F-851AFE70BEAF}"/>
                </c:ext>
              </c:extLst>
            </c:dLbl>
            <c:dLbl>
              <c:idx val="111"/>
              <c:tx>
                <c:rich>
                  <a:bodyPr/>
                  <a:lstStyle/>
                  <a:p>
                    <a:fld id="{DC1FA929-63F5-418D-93FF-D5C1EEF765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F-F36E-4389-A95F-851AFE70BEAF}"/>
                </c:ext>
              </c:extLst>
            </c:dLbl>
            <c:dLbl>
              <c:idx val="112"/>
              <c:tx>
                <c:rich>
                  <a:bodyPr/>
                  <a:lstStyle/>
                  <a:p>
                    <a:fld id="{F035F471-628F-415D-9E24-DD71DB42BB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0-F36E-4389-A95F-851AFE70BEAF}"/>
                </c:ext>
              </c:extLst>
            </c:dLbl>
            <c:dLbl>
              <c:idx val="113"/>
              <c:tx>
                <c:rich>
                  <a:bodyPr/>
                  <a:lstStyle/>
                  <a:p>
                    <a:fld id="{D2F662E0-AB59-4A18-B410-F96E5B2DC5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1-F36E-4389-A95F-851AFE70BEAF}"/>
                </c:ext>
              </c:extLst>
            </c:dLbl>
            <c:dLbl>
              <c:idx val="114"/>
              <c:tx>
                <c:rich>
                  <a:bodyPr/>
                  <a:lstStyle/>
                  <a:p>
                    <a:fld id="{F5846EFD-8CAD-4769-B97D-41DEEE0391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F36E-4389-A95F-851AFE70BEAF}"/>
                </c:ext>
              </c:extLst>
            </c:dLbl>
            <c:dLbl>
              <c:idx val="115"/>
              <c:tx>
                <c:rich>
                  <a:bodyPr/>
                  <a:lstStyle/>
                  <a:p>
                    <a:fld id="{E3D09B29-6C21-4F09-BDA4-2A2230A46B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3-F36E-4389-A95F-851AFE70BEAF}"/>
                </c:ext>
              </c:extLst>
            </c:dLbl>
            <c:dLbl>
              <c:idx val="116"/>
              <c:tx>
                <c:rich>
                  <a:bodyPr/>
                  <a:lstStyle/>
                  <a:p>
                    <a:fld id="{1EA980AB-414C-4ED0-A013-194CF4BF2E5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4-F36E-4389-A95F-851AFE70BEAF}"/>
                </c:ext>
              </c:extLst>
            </c:dLbl>
            <c:dLbl>
              <c:idx val="117"/>
              <c:tx>
                <c:rich>
                  <a:bodyPr/>
                  <a:lstStyle/>
                  <a:p>
                    <a:fld id="{82C12B32-1B0D-4018-B9FD-0D350A04D89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5-F36E-4389-A95F-851AFE70BEAF}"/>
                </c:ext>
              </c:extLst>
            </c:dLbl>
            <c:dLbl>
              <c:idx val="118"/>
              <c:tx>
                <c:rich>
                  <a:bodyPr/>
                  <a:lstStyle/>
                  <a:p>
                    <a:fld id="{4A49617D-D0D9-44E1-BEF8-2D57F83B18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6-F36E-4389-A95F-851AFE70BEAF}"/>
                </c:ext>
              </c:extLst>
            </c:dLbl>
            <c:dLbl>
              <c:idx val="119"/>
              <c:tx>
                <c:rich>
                  <a:bodyPr/>
                  <a:lstStyle/>
                  <a:p>
                    <a:fld id="{CA0CD621-98CB-4F4E-BB83-1FE5574C62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7-F36E-4389-A95F-851AFE70BEAF}"/>
                </c:ext>
              </c:extLst>
            </c:dLbl>
            <c:dLbl>
              <c:idx val="120"/>
              <c:tx>
                <c:rich>
                  <a:bodyPr/>
                  <a:lstStyle/>
                  <a:p>
                    <a:fld id="{C4BF0763-B973-4F14-9659-47D6C29B901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8-F36E-4389-A95F-851AFE70BEAF}"/>
                </c:ext>
              </c:extLst>
            </c:dLbl>
            <c:dLbl>
              <c:idx val="121"/>
              <c:tx>
                <c:rich>
                  <a:bodyPr/>
                  <a:lstStyle/>
                  <a:p>
                    <a:fld id="{1FEC4A23-AA64-4D6A-8CB9-BF82D0E030A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9-F36E-4389-A95F-851AFE70BEAF}"/>
                </c:ext>
              </c:extLst>
            </c:dLbl>
            <c:dLbl>
              <c:idx val="122"/>
              <c:tx>
                <c:rich>
                  <a:bodyPr/>
                  <a:lstStyle/>
                  <a:p>
                    <a:fld id="{4DD12A6C-31F2-49CD-91BE-2E14AD28A1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A-F36E-4389-A95F-851AFE70BEAF}"/>
                </c:ext>
              </c:extLst>
            </c:dLbl>
            <c:dLbl>
              <c:idx val="123"/>
              <c:tx>
                <c:rich>
                  <a:bodyPr/>
                  <a:lstStyle/>
                  <a:p>
                    <a:fld id="{406D154D-C44C-4641-917B-15E80645BF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B-F36E-4389-A95F-851AFE70BEAF}"/>
                </c:ext>
              </c:extLst>
            </c:dLbl>
            <c:dLbl>
              <c:idx val="124"/>
              <c:tx>
                <c:rich>
                  <a:bodyPr/>
                  <a:lstStyle/>
                  <a:p>
                    <a:fld id="{8EBD70C8-A93C-4614-9D4C-E71B2C3CEAA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C-F36E-4389-A95F-851AFE70BEAF}"/>
                </c:ext>
              </c:extLst>
            </c:dLbl>
            <c:dLbl>
              <c:idx val="125"/>
              <c:tx>
                <c:rich>
                  <a:bodyPr/>
                  <a:lstStyle/>
                  <a:p>
                    <a:fld id="{49BF4650-26C1-4C2D-B2B5-B064488C16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D-F36E-4389-A95F-851AFE70BEAF}"/>
                </c:ext>
              </c:extLst>
            </c:dLbl>
            <c:dLbl>
              <c:idx val="126"/>
              <c:tx>
                <c:rich>
                  <a:bodyPr/>
                  <a:lstStyle/>
                  <a:p>
                    <a:fld id="{A83A93C9-EA63-4032-9DB5-649BAA7AFE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E-F36E-4389-A95F-851AFE70BEAF}"/>
                </c:ext>
              </c:extLst>
            </c:dLbl>
            <c:dLbl>
              <c:idx val="127"/>
              <c:tx>
                <c:rich>
                  <a:bodyPr/>
                  <a:lstStyle/>
                  <a:p>
                    <a:fld id="{8D64C8C6-3E06-434F-BDE3-FBACBDFC43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F-F36E-4389-A95F-851AFE70BEAF}"/>
                </c:ext>
              </c:extLst>
            </c:dLbl>
            <c:dLbl>
              <c:idx val="128"/>
              <c:tx>
                <c:rich>
                  <a:bodyPr/>
                  <a:lstStyle/>
                  <a:p>
                    <a:fld id="{9A1E1405-B7FC-4EF7-8266-B3AF456FE7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0-F36E-4389-A95F-851AFE70BEAF}"/>
                </c:ext>
              </c:extLst>
            </c:dLbl>
            <c:dLbl>
              <c:idx val="129"/>
              <c:tx>
                <c:rich>
                  <a:bodyPr/>
                  <a:lstStyle/>
                  <a:p>
                    <a:fld id="{B9F6ED8B-3DF9-4CA3-882D-BD0810F15F4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1-F36E-4389-A95F-851AFE70BEAF}"/>
                </c:ext>
              </c:extLst>
            </c:dLbl>
            <c:dLbl>
              <c:idx val="130"/>
              <c:tx>
                <c:rich>
                  <a:bodyPr/>
                  <a:lstStyle/>
                  <a:p>
                    <a:fld id="{2F6A06B6-8687-4CB9-9673-BA7E76898C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2-F36E-4389-A95F-851AFE70BEAF}"/>
                </c:ext>
              </c:extLst>
            </c:dLbl>
            <c:dLbl>
              <c:idx val="131"/>
              <c:tx>
                <c:rich>
                  <a:bodyPr/>
                  <a:lstStyle/>
                  <a:p>
                    <a:fld id="{FFFDE684-4811-4F8B-9F85-889B125C387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3-F36E-4389-A95F-851AFE70BEAF}"/>
                </c:ext>
              </c:extLst>
            </c:dLbl>
            <c:dLbl>
              <c:idx val="132"/>
              <c:tx>
                <c:rich>
                  <a:bodyPr/>
                  <a:lstStyle/>
                  <a:p>
                    <a:fld id="{CAE3359F-2157-48ED-AC85-A9D4F36489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4-F36E-4389-A95F-851AFE70BEAF}"/>
                </c:ext>
              </c:extLst>
            </c:dLbl>
            <c:dLbl>
              <c:idx val="133"/>
              <c:tx>
                <c:rich>
                  <a:bodyPr/>
                  <a:lstStyle/>
                  <a:p>
                    <a:fld id="{467C5432-93B2-4D9F-B521-CC9AC001BF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5-F36E-4389-A95F-851AFE70BEAF}"/>
                </c:ext>
              </c:extLst>
            </c:dLbl>
            <c:dLbl>
              <c:idx val="134"/>
              <c:tx>
                <c:rich>
                  <a:bodyPr/>
                  <a:lstStyle/>
                  <a:p>
                    <a:fld id="{C8C6D5D9-A662-4966-A77A-A8006A3D210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6-F36E-4389-A95F-851AFE70BEAF}"/>
                </c:ext>
              </c:extLst>
            </c:dLbl>
            <c:dLbl>
              <c:idx val="135"/>
              <c:tx>
                <c:rich>
                  <a:bodyPr/>
                  <a:lstStyle/>
                  <a:p>
                    <a:fld id="{F0ED118B-8AC7-4C7B-A058-7082BB7FA6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7-F36E-4389-A95F-851AFE70BEAF}"/>
                </c:ext>
              </c:extLst>
            </c:dLbl>
            <c:dLbl>
              <c:idx val="136"/>
              <c:tx>
                <c:rich>
                  <a:bodyPr/>
                  <a:lstStyle/>
                  <a:p>
                    <a:fld id="{02C7B50B-3196-475E-A65D-12E94437AF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8-F36E-4389-A95F-851AFE70BEAF}"/>
                </c:ext>
              </c:extLst>
            </c:dLbl>
            <c:dLbl>
              <c:idx val="137"/>
              <c:tx>
                <c:rich>
                  <a:bodyPr/>
                  <a:lstStyle/>
                  <a:p>
                    <a:fld id="{4C5C6009-7073-4C9D-9BC4-2DA3B5794F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9-F36E-4389-A95F-851AFE70BEAF}"/>
                </c:ext>
              </c:extLst>
            </c:dLbl>
            <c:dLbl>
              <c:idx val="138"/>
              <c:tx>
                <c:rich>
                  <a:bodyPr/>
                  <a:lstStyle/>
                  <a:p>
                    <a:fld id="{1DFD5EF7-467A-42AD-82F5-CA07EA73EF0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A-F36E-4389-A95F-851AFE70BEAF}"/>
                </c:ext>
              </c:extLst>
            </c:dLbl>
            <c:dLbl>
              <c:idx val="139"/>
              <c:tx>
                <c:rich>
                  <a:bodyPr/>
                  <a:lstStyle/>
                  <a:p>
                    <a:fld id="{E1949F80-7059-4405-9844-7D9E5CF4A61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B-F36E-4389-A95F-851AFE70BEAF}"/>
                </c:ext>
              </c:extLst>
            </c:dLbl>
            <c:dLbl>
              <c:idx val="140"/>
              <c:tx>
                <c:rich>
                  <a:bodyPr/>
                  <a:lstStyle/>
                  <a:p>
                    <a:fld id="{8BE1573C-88D2-44F2-8FE4-7DD7B996CF7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C-F36E-4389-A95F-851AFE70BEAF}"/>
                </c:ext>
              </c:extLst>
            </c:dLbl>
            <c:dLbl>
              <c:idx val="141"/>
              <c:tx>
                <c:rich>
                  <a:bodyPr/>
                  <a:lstStyle/>
                  <a:p>
                    <a:fld id="{9C347E5F-1514-4CF9-8DF2-03B79DED90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D-F36E-4389-A95F-851AFE70BEAF}"/>
                </c:ext>
              </c:extLst>
            </c:dLbl>
            <c:dLbl>
              <c:idx val="142"/>
              <c:tx>
                <c:rich>
                  <a:bodyPr/>
                  <a:lstStyle/>
                  <a:p>
                    <a:fld id="{7604F9AF-B716-43C9-8125-8ED4ACE54D5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E-F36E-4389-A95F-851AFE70BEAF}"/>
                </c:ext>
              </c:extLst>
            </c:dLbl>
            <c:dLbl>
              <c:idx val="143"/>
              <c:tx>
                <c:rich>
                  <a:bodyPr/>
                  <a:lstStyle/>
                  <a:p>
                    <a:fld id="{C67DA038-72A7-4079-8E67-21ACF6B5DB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F-F36E-4389-A95F-851AFE70BEAF}"/>
                </c:ext>
              </c:extLst>
            </c:dLbl>
            <c:dLbl>
              <c:idx val="144"/>
              <c:tx>
                <c:rich>
                  <a:bodyPr/>
                  <a:lstStyle/>
                  <a:p>
                    <a:fld id="{0A3C79D1-74AE-49F7-A883-A23ADA9A5B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0-F36E-4389-A95F-851AFE70BEAF}"/>
                </c:ext>
              </c:extLst>
            </c:dLbl>
            <c:dLbl>
              <c:idx val="145"/>
              <c:tx>
                <c:rich>
                  <a:bodyPr/>
                  <a:lstStyle/>
                  <a:p>
                    <a:fld id="{BE9CED2A-03EA-4F21-A4DE-D55A9AB981C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1-F36E-4389-A95F-851AFE70BEAF}"/>
                </c:ext>
              </c:extLst>
            </c:dLbl>
            <c:dLbl>
              <c:idx val="146"/>
              <c:tx>
                <c:rich>
                  <a:bodyPr/>
                  <a:lstStyle/>
                  <a:p>
                    <a:fld id="{1C9CE900-DD1A-46CB-9A2D-4D0EDBE652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2-F36E-4389-A95F-851AFE70BEAF}"/>
                </c:ext>
              </c:extLst>
            </c:dLbl>
            <c:dLbl>
              <c:idx val="147"/>
              <c:tx>
                <c:rich>
                  <a:bodyPr/>
                  <a:lstStyle/>
                  <a:p>
                    <a:fld id="{BAEB34A7-B9AE-4814-87AE-059B42506C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3-F36E-4389-A95F-851AFE70BEAF}"/>
                </c:ext>
              </c:extLst>
            </c:dLbl>
            <c:dLbl>
              <c:idx val="148"/>
              <c:tx>
                <c:rich>
                  <a:bodyPr/>
                  <a:lstStyle/>
                  <a:p>
                    <a:fld id="{9977D72B-0D39-459D-B68D-659FAE20DD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4-F36E-4389-A95F-851AFE70BEAF}"/>
                </c:ext>
              </c:extLst>
            </c:dLbl>
            <c:dLbl>
              <c:idx val="149"/>
              <c:tx>
                <c:rich>
                  <a:bodyPr/>
                  <a:lstStyle/>
                  <a:p>
                    <a:fld id="{42DB5129-B8C9-45F6-B75B-78A8521826B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5-F36E-4389-A95F-851AFE70BEAF}"/>
                </c:ext>
              </c:extLst>
            </c:dLbl>
            <c:dLbl>
              <c:idx val="150"/>
              <c:tx>
                <c:rich>
                  <a:bodyPr/>
                  <a:lstStyle/>
                  <a:p>
                    <a:fld id="{11EF0810-47F7-4E31-89ED-EB33360CD9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6-F36E-4389-A95F-851AFE70BEAF}"/>
                </c:ext>
              </c:extLst>
            </c:dLbl>
            <c:dLbl>
              <c:idx val="151"/>
              <c:tx>
                <c:rich>
                  <a:bodyPr/>
                  <a:lstStyle/>
                  <a:p>
                    <a:fld id="{8C4359CC-5AA3-423A-A82E-8EB499E0175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7-F36E-4389-A95F-851AFE70BEAF}"/>
                </c:ext>
              </c:extLst>
            </c:dLbl>
            <c:dLbl>
              <c:idx val="152"/>
              <c:tx>
                <c:rich>
                  <a:bodyPr/>
                  <a:lstStyle/>
                  <a:p>
                    <a:fld id="{CAD712E2-AC43-4B17-A7F7-9AF2450E46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8-F36E-4389-A95F-851AFE70BEAF}"/>
                </c:ext>
              </c:extLst>
            </c:dLbl>
            <c:dLbl>
              <c:idx val="153"/>
              <c:tx>
                <c:rich>
                  <a:bodyPr/>
                  <a:lstStyle/>
                  <a:p>
                    <a:fld id="{D70F9F90-C2B0-4A1E-8770-5FE209D5B71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9-F36E-4389-A95F-851AFE70BEAF}"/>
                </c:ext>
              </c:extLst>
            </c:dLbl>
            <c:dLbl>
              <c:idx val="154"/>
              <c:tx>
                <c:rich>
                  <a:bodyPr/>
                  <a:lstStyle/>
                  <a:p>
                    <a:fld id="{7825AE76-E690-4121-ACD2-3EED509F0D4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A-F36E-4389-A95F-851AFE70BEAF}"/>
                </c:ext>
              </c:extLst>
            </c:dLbl>
            <c:dLbl>
              <c:idx val="155"/>
              <c:tx>
                <c:rich>
                  <a:bodyPr/>
                  <a:lstStyle/>
                  <a:p>
                    <a:fld id="{4D7AAE98-E2F7-45A4-8597-7BBE8F62B3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B-F36E-4389-A95F-851AFE70BEAF}"/>
                </c:ext>
              </c:extLst>
            </c:dLbl>
            <c:dLbl>
              <c:idx val="156"/>
              <c:tx>
                <c:rich>
                  <a:bodyPr/>
                  <a:lstStyle/>
                  <a:p>
                    <a:fld id="{A40F03BD-2EA2-4A7F-AB3D-C108A71F4C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C-F36E-4389-A95F-851AFE70BEAF}"/>
                </c:ext>
              </c:extLst>
            </c:dLbl>
            <c:dLbl>
              <c:idx val="157"/>
              <c:tx>
                <c:rich>
                  <a:bodyPr/>
                  <a:lstStyle/>
                  <a:p>
                    <a:fld id="{F1C26BD8-4DE7-42FB-969E-7EDD712721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D-F36E-4389-A95F-851AFE70BEAF}"/>
                </c:ext>
              </c:extLst>
            </c:dLbl>
            <c:dLbl>
              <c:idx val="158"/>
              <c:tx>
                <c:rich>
                  <a:bodyPr/>
                  <a:lstStyle/>
                  <a:p>
                    <a:fld id="{FD0944BD-9537-4614-882B-DC411333EC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E-F36E-4389-A95F-851AFE70BEAF}"/>
                </c:ext>
              </c:extLst>
            </c:dLbl>
            <c:dLbl>
              <c:idx val="159"/>
              <c:tx>
                <c:rich>
                  <a:bodyPr/>
                  <a:lstStyle/>
                  <a:p>
                    <a:fld id="{C3A15882-73C3-402C-ADF5-CB5EF8E291C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F-F36E-4389-A95F-851AFE70BEAF}"/>
                </c:ext>
              </c:extLst>
            </c:dLbl>
            <c:dLbl>
              <c:idx val="160"/>
              <c:tx>
                <c:rich>
                  <a:bodyPr/>
                  <a:lstStyle/>
                  <a:p>
                    <a:fld id="{422DB185-BF46-4B2B-A1C3-7ACE919141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0-F36E-4389-A95F-851AFE70BEAF}"/>
                </c:ext>
              </c:extLst>
            </c:dLbl>
            <c:dLbl>
              <c:idx val="161"/>
              <c:tx>
                <c:rich>
                  <a:bodyPr/>
                  <a:lstStyle/>
                  <a:p>
                    <a:fld id="{3B369840-7CAE-4690-9142-A1D62A7100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1-F36E-4389-A95F-851AFE70BEAF}"/>
                </c:ext>
              </c:extLst>
            </c:dLbl>
            <c:dLbl>
              <c:idx val="162"/>
              <c:tx>
                <c:rich>
                  <a:bodyPr/>
                  <a:lstStyle/>
                  <a:p>
                    <a:fld id="{50CC8FE9-F59C-4120-9C97-61EDC842B35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2-F36E-4389-A95F-851AFE70BEAF}"/>
                </c:ext>
              </c:extLst>
            </c:dLbl>
            <c:dLbl>
              <c:idx val="163"/>
              <c:tx>
                <c:rich>
                  <a:bodyPr/>
                  <a:lstStyle/>
                  <a:p>
                    <a:fld id="{6F09D979-645D-4447-8663-57305E42AA6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3-F36E-4389-A95F-851AFE70BEAF}"/>
                </c:ext>
              </c:extLst>
            </c:dLbl>
            <c:dLbl>
              <c:idx val="164"/>
              <c:tx>
                <c:rich>
                  <a:bodyPr/>
                  <a:lstStyle/>
                  <a:p>
                    <a:fld id="{D9FDAAC4-33E1-4E7D-B7AD-77ABD25DCE5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4-F36E-4389-A95F-851AFE70BEAF}"/>
                </c:ext>
              </c:extLst>
            </c:dLbl>
            <c:dLbl>
              <c:idx val="165"/>
              <c:tx>
                <c:rich>
                  <a:bodyPr/>
                  <a:lstStyle/>
                  <a:p>
                    <a:fld id="{390C9794-5261-4857-8CA7-3F774812176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5-F36E-4389-A95F-851AFE70BEAF}"/>
                </c:ext>
              </c:extLst>
            </c:dLbl>
            <c:dLbl>
              <c:idx val="166"/>
              <c:tx>
                <c:rich>
                  <a:bodyPr/>
                  <a:lstStyle/>
                  <a:p>
                    <a:fld id="{D6DBBD54-7F0A-46F6-A3D5-A76256D9EF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6-F36E-4389-A95F-851AFE70BEAF}"/>
                </c:ext>
              </c:extLst>
            </c:dLbl>
            <c:dLbl>
              <c:idx val="167"/>
              <c:tx>
                <c:rich>
                  <a:bodyPr/>
                  <a:lstStyle/>
                  <a:p>
                    <a:fld id="{85B8BF61-4B0B-49E3-B40D-C2E9E8A63B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7-F36E-4389-A95F-851AFE70BEAF}"/>
                </c:ext>
              </c:extLst>
            </c:dLbl>
            <c:dLbl>
              <c:idx val="168"/>
              <c:tx>
                <c:rich>
                  <a:bodyPr/>
                  <a:lstStyle/>
                  <a:p>
                    <a:fld id="{9323C23A-0FEE-495B-81F3-1C688AFB672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8-F36E-4389-A95F-851AFE70BEAF}"/>
                </c:ext>
              </c:extLst>
            </c:dLbl>
            <c:dLbl>
              <c:idx val="169"/>
              <c:tx>
                <c:rich>
                  <a:bodyPr/>
                  <a:lstStyle/>
                  <a:p>
                    <a:fld id="{0DACA133-9CB8-4488-8966-6B64995B15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9-F36E-4389-A95F-851AFE70BEAF}"/>
                </c:ext>
              </c:extLst>
            </c:dLbl>
            <c:dLbl>
              <c:idx val="170"/>
              <c:tx>
                <c:rich>
                  <a:bodyPr/>
                  <a:lstStyle/>
                  <a:p>
                    <a:fld id="{0EFE7924-94BA-46B7-B3C5-B4ACAA607F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A-F36E-4389-A95F-851AFE70BEAF}"/>
                </c:ext>
              </c:extLst>
            </c:dLbl>
            <c:dLbl>
              <c:idx val="171"/>
              <c:tx>
                <c:rich>
                  <a:bodyPr/>
                  <a:lstStyle/>
                  <a:p>
                    <a:fld id="{5BC42C7E-93D0-4830-A7EA-34A4BE37C3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B-F36E-4389-A95F-851AFE70BEAF}"/>
                </c:ext>
              </c:extLst>
            </c:dLbl>
            <c:dLbl>
              <c:idx val="172"/>
              <c:tx>
                <c:rich>
                  <a:bodyPr/>
                  <a:lstStyle/>
                  <a:p>
                    <a:fld id="{F2AFE578-7820-4A17-9084-01A8CAA8B65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C-F36E-4389-A95F-851AFE70BEAF}"/>
                </c:ext>
              </c:extLst>
            </c:dLbl>
            <c:dLbl>
              <c:idx val="173"/>
              <c:tx>
                <c:rich>
                  <a:bodyPr/>
                  <a:lstStyle/>
                  <a:p>
                    <a:fld id="{92206A52-46B6-4460-869A-0F849A0E30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D-F36E-4389-A95F-851AFE70BEAF}"/>
                </c:ext>
              </c:extLst>
            </c:dLbl>
            <c:dLbl>
              <c:idx val="174"/>
              <c:tx>
                <c:rich>
                  <a:bodyPr/>
                  <a:lstStyle/>
                  <a:p>
                    <a:fld id="{5231A5DB-04F3-4EDD-BB06-38BCA2BCC9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E-F36E-4389-A95F-851AFE70BEAF}"/>
                </c:ext>
              </c:extLst>
            </c:dLbl>
            <c:dLbl>
              <c:idx val="175"/>
              <c:tx>
                <c:rich>
                  <a:bodyPr/>
                  <a:lstStyle/>
                  <a:p>
                    <a:fld id="{F57C0604-E77C-4F4A-9749-04746493D5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F-F36E-4389-A95F-851AFE70BEAF}"/>
                </c:ext>
              </c:extLst>
            </c:dLbl>
            <c:dLbl>
              <c:idx val="176"/>
              <c:tx>
                <c:rich>
                  <a:bodyPr/>
                  <a:lstStyle/>
                  <a:p>
                    <a:fld id="{97AE5673-C3C3-41E2-B8E4-30648BD159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0-F36E-4389-A95F-851AFE70BEAF}"/>
                </c:ext>
              </c:extLst>
            </c:dLbl>
            <c:dLbl>
              <c:idx val="177"/>
              <c:tx>
                <c:rich>
                  <a:bodyPr/>
                  <a:lstStyle/>
                  <a:p>
                    <a:fld id="{B4953638-CD6D-4B35-9A4D-72AF3CB32D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1-F36E-4389-A95F-851AFE70BEAF}"/>
                </c:ext>
              </c:extLst>
            </c:dLbl>
            <c:dLbl>
              <c:idx val="178"/>
              <c:tx>
                <c:rich>
                  <a:bodyPr/>
                  <a:lstStyle/>
                  <a:p>
                    <a:fld id="{ADBFB75C-B22E-42DB-852F-8564FAC84F1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2-F36E-4389-A95F-851AFE70BEAF}"/>
                </c:ext>
              </c:extLst>
            </c:dLbl>
            <c:dLbl>
              <c:idx val="179"/>
              <c:tx>
                <c:rich>
                  <a:bodyPr/>
                  <a:lstStyle/>
                  <a:p>
                    <a:fld id="{C16330DE-9AD7-4BF1-964B-7BF2232B1E6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3-F36E-4389-A95F-851AFE70BEAF}"/>
                </c:ext>
              </c:extLst>
            </c:dLbl>
            <c:dLbl>
              <c:idx val="180"/>
              <c:tx>
                <c:rich>
                  <a:bodyPr/>
                  <a:lstStyle/>
                  <a:p>
                    <a:fld id="{A90623B6-2DA5-4ADE-A624-79B2B87922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4-F36E-4389-A95F-851AFE70BEAF}"/>
                </c:ext>
              </c:extLst>
            </c:dLbl>
            <c:dLbl>
              <c:idx val="181"/>
              <c:tx>
                <c:rich>
                  <a:bodyPr/>
                  <a:lstStyle/>
                  <a:p>
                    <a:fld id="{6621AD99-5EFE-4EDC-B9DB-1A322D24AC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5-F36E-4389-A95F-851AFE70BEAF}"/>
                </c:ext>
              </c:extLst>
            </c:dLbl>
            <c:dLbl>
              <c:idx val="182"/>
              <c:tx>
                <c:rich>
                  <a:bodyPr/>
                  <a:lstStyle/>
                  <a:p>
                    <a:fld id="{BF427B15-55A7-4A22-A523-CF9791EC79D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6-F36E-4389-A95F-851AFE70BEAF}"/>
                </c:ext>
              </c:extLst>
            </c:dLbl>
            <c:dLbl>
              <c:idx val="183"/>
              <c:tx>
                <c:rich>
                  <a:bodyPr/>
                  <a:lstStyle/>
                  <a:p>
                    <a:fld id="{466D923B-4006-4094-ACBF-FF20BEEC1B3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7-F36E-4389-A95F-851AFE70BEAF}"/>
                </c:ext>
              </c:extLst>
            </c:dLbl>
            <c:dLbl>
              <c:idx val="184"/>
              <c:tx>
                <c:rich>
                  <a:bodyPr/>
                  <a:lstStyle/>
                  <a:p>
                    <a:fld id="{7BEF2F25-9D66-4261-AEAF-E7581B0B2A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8-F36E-4389-A95F-851AFE70BEAF}"/>
                </c:ext>
              </c:extLst>
            </c:dLbl>
            <c:dLbl>
              <c:idx val="185"/>
              <c:tx>
                <c:rich>
                  <a:bodyPr/>
                  <a:lstStyle/>
                  <a:p>
                    <a:fld id="{9D6003EE-90A5-42C2-8EB3-6C22D7D41FE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9-F36E-4389-A95F-851AFE70BEAF}"/>
                </c:ext>
              </c:extLst>
            </c:dLbl>
            <c:dLbl>
              <c:idx val="186"/>
              <c:tx>
                <c:rich>
                  <a:bodyPr/>
                  <a:lstStyle/>
                  <a:p>
                    <a:fld id="{5583EDC7-33EC-43E9-9A4B-31A7D5684A7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A-F36E-4389-A95F-851AFE70BEAF}"/>
                </c:ext>
              </c:extLst>
            </c:dLbl>
            <c:dLbl>
              <c:idx val="187"/>
              <c:tx>
                <c:rich>
                  <a:bodyPr/>
                  <a:lstStyle/>
                  <a:p>
                    <a:fld id="{F1670790-C080-4318-9586-EE338575C59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B-F36E-4389-A95F-851AFE70BEAF}"/>
                </c:ext>
              </c:extLst>
            </c:dLbl>
            <c:dLbl>
              <c:idx val="188"/>
              <c:tx>
                <c:rich>
                  <a:bodyPr/>
                  <a:lstStyle/>
                  <a:p>
                    <a:fld id="{F2DAF136-294B-4CEE-B62A-F15B5C7B16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C-F36E-4389-A95F-851AFE70BEAF}"/>
                </c:ext>
              </c:extLst>
            </c:dLbl>
            <c:dLbl>
              <c:idx val="189"/>
              <c:tx>
                <c:rich>
                  <a:bodyPr/>
                  <a:lstStyle/>
                  <a:p>
                    <a:fld id="{25C4C1CC-AD2A-4585-99B6-06EEA0D79F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D-F36E-4389-A95F-851AFE70BEAF}"/>
                </c:ext>
              </c:extLst>
            </c:dLbl>
            <c:dLbl>
              <c:idx val="190"/>
              <c:tx>
                <c:rich>
                  <a:bodyPr/>
                  <a:lstStyle/>
                  <a:p>
                    <a:fld id="{DCCFB74C-A254-471D-9088-9E14D00B35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E-F36E-4389-A95F-851AFE70BEAF}"/>
                </c:ext>
              </c:extLst>
            </c:dLbl>
            <c:dLbl>
              <c:idx val="191"/>
              <c:tx>
                <c:rich>
                  <a:bodyPr/>
                  <a:lstStyle/>
                  <a:p>
                    <a:fld id="{35FC85A6-5A42-4310-8192-79CF70B8E5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F-F36E-4389-A95F-851AFE70BEAF}"/>
                </c:ext>
              </c:extLst>
            </c:dLbl>
            <c:dLbl>
              <c:idx val="192"/>
              <c:tx>
                <c:rich>
                  <a:bodyPr/>
                  <a:lstStyle/>
                  <a:p>
                    <a:fld id="{46E1D07C-47FA-493F-82AF-5BE139E31A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0-F36E-4389-A95F-851AFE70BEAF}"/>
                </c:ext>
              </c:extLst>
            </c:dLbl>
            <c:dLbl>
              <c:idx val="193"/>
              <c:tx>
                <c:rich>
                  <a:bodyPr/>
                  <a:lstStyle/>
                  <a:p>
                    <a:fld id="{A144E18B-4106-41FB-809A-2809663D48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1-F36E-4389-A95F-851AFE70BEAF}"/>
                </c:ext>
              </c:extLst>
            </c:dLbl>
            <c:dLbl>
              <c:idx val="194"/>
              <c:tx>
                <c:rich>
                  <a:bodyPr/>
                  <a:lstStyle/>
                  <a:p>
                    <a:fld id="{E346F3F5-5280-410D-8A00-3BF49DFCAE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2-F36E-4389-A95F-851AFE70BEAF}"/>
                </c:ext>
              </c:extLst>
            </c:dLbl>
            <c:dLbl>
              <c:idx val="195"/>
              <c:tx>
                <c:rich>
                  <a:bodyPr/>
                  <a:lstStyle/>
                  <a:p>
                    <a:fld id="{A6071EEE-E4A1-4538-830C-48333E2FA4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3-F36E-4389-A95F-851AFE70BEAF}"/>
                </c:ext>
              </c:extLst>
            </c:dLbl>
            <c:dLbl>
              <c:idx val="196"/>
              <c:tx>
                <c:rich>
                  <a:bodyPr/>
                  <a:lstStyle/>
                  <a:p>
                    <a:fld id="{846FEB13-CB26-4F6D-9009-C46339AEC8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4-F36E-4389-A95F-851AFE70BEAF}"/>
                </c:ext>
              </c:extLst>
            </c:dLbl>
            <c:dLbl>
              <c:idx val="197"/>
              <c:tx>
                <c:rich>
                  <a:bodyPr/>
                  <a:lstStyle/>
                  <a:p>
                    <a:fld id="{7DF07B85-0CCD-42FD-B903-83E6E4AA59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5-F36E-4389-A95F-851AFE70BEAF}"/>
                </c:ext>
              </c:extLst>
            </c:dLbl>
            <c:dLbl>
              <c:idx val="198"/>
              <c:tx>
                <c:rich>
                  <a:bodyPr/>
                  <a:lstStyle/>
                  <a:p>
                    <a:fld id="{B24D8C03-FA39-4DEA-90F9-52466663B4C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6-F36E-4389-A95F-851AFE70BEAF}"/>
                </c:ext>
              </c:extLst>
            </c:dLbl>
            <c:dLbl>
              <c:idx val="199"/>
              <c:tx>
                <c:rich>
                  <a:bodyPr/>
                  <a:lstStyle/>
                  <a:p>
                    <a:fld id="{26EC6F19-C7BC-4B24-B9F7-E64EE581ED1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7-F36E-4389-A95F-851AFE70BEAF}"/>
                </c:ext>
              </c:extLst>
            </c:dLbl>
            <c:dLbl>
              <c:idx val="200"/>
              <c:tx>
                <c:rich>
                  <a:bodyPr/>
                  <a:lstStyle/>
                  <a:p>
                    <a:fld id="{791D8459-DEA3-4D20-9EB2-2BD775DE03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8-F36E-4389-A95F-851AFE70BEAF}"/>
                </c:ext>
              </c:extLst>
            </c:dLbl>
            <c:dLbl>
              <c:idx val="201"/>
              <c:tx>
                <c:rich>
                  <a:bodyPr/>
                  <a:lstStyle/>
                  <a:p>
                    <a:fld id="{6E81258B-619B-47F8-99B3-048546C8E33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9-F36E-4389-A95F-851AFE70BEAF}"/>
                </c:ext>
              </c:extLst>
            </c:dLbl>
            <c:dLbl>
              <c:idx val="202"/>
              <c:tx>
                <c:rich>
                  <a:bodyPr/>
                  <a:lstStyle/>
                  <a:p>
                    <a:fld id="{811476D2-7CB0-4F36-9930-A22735D11E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A-F36E-4389-A95F-851AFE70BEAF}"/>
                </c:ext>
              </c:extLst>
            </c:dLbl>
            <c:dLbl>
              <c:idx val="203"/>
              <c:tx>
                <c:rich>
                  <a:bodyPr/>
                  <a:lstStyle/>
                  <a:p>
                    <a:fld id="{460595AF-665E-4793-8ADB-521DBE5A5F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B-F36E-4389-A95F-851AFE70BEAF}"/>
                </c:ext>
              </c:extLst>
            </c:dLbl>
            <c:dLbl>
              <c:idx val="204"/>
              <c:tx>
                <c:rich>
                  <a:bodyPr/>
                  <a:lstStyle/>
                  <a:p>
                    <a:fld id="{F961932C-7650-428E-9E78-919C2AD66E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C-F36E-4389-A95F-851AFE70BEAF}"/>
                </c:ext>
              </c:extLst>
            </c:dLbl>
            <c:dLbl>
              <c:idx val="205"/>
              <c:tx>
                <c:rich>
                  <a:bodyPr/>
                  <a:lstStyle/>
                  <a:p>
                    <a:fld id="{F868750F-ECD5-4B17-9383-216BA6C09D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D-F36E-4389-A95F-851AFE70BEAF}"/>
                </c:ext>
              </c:extLst>
            </c:dLbl>
            <c:dLbl>
              <c:idx val="206"/>
              <c:tx>
                <c:rich>
                  <a:bodyPr/>
                  <a:lstStyle/>
                  <a:p>
                    <a:fld id="{D4FDE168-2BB6-4FCF-8E85-572CBF92DE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E-F36E-4389-A95F-851AFE70BEAF}"/>
                </c:ext>
              </c:extLst>
            </c:dLbl>
            <c:dLbl>
              <c:idx val="207"/>
              <c:tx>
                <c:rich>
                  <a:bodyPr/>
                  <a:lstStyle/>
                  <a:p>
                    <a:fld id="{EF036423-6349-4C4F-9B61-0747390C9E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F-F36E-4389-A95F-851AFE70BEAF}"/>
                </c:ext>
              </c:extLst>
            </c:dLbl>
            <c:dLbl>
              <c:idx val="208"/>
              <c:tx>
                <c:rich>
                  <a:bodyPr/>
                  <a:lstStyle/>
                  <a:p>
                    <a:fld id="{3FCF1EE7-7362-4B23-8D2A-619ECE9978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0-F36E-4389-A95F-851AFE70BEAF}"/>
                </c:ext>
              </c:extLst>
            </c:dLbl>
            <c:dLbl>
              <c:idx val="209"/>
              <c:tx>
                <c:rich>
                  <a:bodyPr/>
                  <a:lstStyle/>
                  <a:p>
                    <a:fld id="{42DB0B08-4395-4FD2-B5C3-9ECB89093A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1-F36E-4389-A95F-851AFE70BEAF}"/>
                </c:ext>
              </c:extLst>
            </c:dLbl>
            <c:dLbl>
              <c:idx val="210"/>
              <c:tx>
                <c:rich>
                  <a:bodyPr/>
                  <a:lstStyle/>
                  <a:p>
                    <a:fld id="{9EDB41CB-DE3D-4E65-A06A-2123B9589E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2-F36E-4389-A95F-851AFE70BEAF}"/>
                </c:ext>
              </c:extLst>
            </c:dLbl>
            <c:dLbl>
              <c:idx val="211"/>
              <c:tx>
                <c:rich>
                  <a:bodyPr/>
                  <a:lstStyle/>
                  <a:p>
                    <a:fld id="{0B26BC8C-84A5-4570-9999-B599D99260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3-F36E-4389-A95F-851AFE70BEAF}"/>
                </c:ext>
              </c:extLst>
            </c:dLbl>
            <c:dLbl>
              <c:idx val="212"/>
              <c:tx>
                <c:rich>
                  <a:bodyPr/>
                  <a:lstStyle/>
                  <a:p>
                    <a:fld id="{68C58A95-A47A-4B98-91B9-C966F9FC4E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4-F36E-4389-A95F-851AFE70BEAF}"/>
                </c:ext>
              </c:extLst>
            </c:dLbl>
            <c:dLbl>
              <c:idx val="213"/>
              <c:tx>
                <c:rich>
                  <a:bodyPr/>
                  <a:lstStyle/>
                  <a:p>
                    <a:fld id="{B0E76AE0-7415-4235-A422-100807AAD9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5-F36E-4389-A95F-851AFE70BEAF}"/>
                </c:ext>
              </c:extLst>
            </c:dLbl>
            <c:dLbl>
              <c:idx val="214"/>
              <c:tx>
                <c:rich>
                  <a:bodyPr/>
                  <a:lstStyle/>
                  <a:p>
                    <a:fld id="{AF457FCC-B4BC-4901-B270-4F05A35895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6-F36E-4389-A95F-851AFE70BEAF}"/>
                </c:ext>
              </c:extLst>
            </c:dLbl>
            <c:dLbl>
              <c:idx val="215"/>
              <c:tx>
                <c:rich>
                  <a:bodyPr/>
                  <a:lstStyle/>
                  <a:p>
                    <a:fld id="{B30D10CA-D083-4816-A5B3-74EB60B77E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7-F36E-4389-A95F-851AFE70BEAF}"/>
                </c:ext>
              </c:extLst>
            </c:dLbl>
            <c:dLbl>
              <c:idx val="216"/>
              <c:tx>
                <c:rich>
                  <a:bodyPr/>
                  <a:lstStyle/>
                  <a:p>
                    <a:fld id="{2C83FDD0-41BB-4056-A988-8C720FF9168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8-F36E-4389-A95F-851AFE70BEAF}"/>
                </c:ext>
              </c:extLst>
            </c:dLbl>
            <c:dLbl>
              <c:idx val="217"/>
              <c:tx>
                <c:rich>
                  <a:bodyPr/>
                  <a:lstStyle/>
                  <a:p>
                    <a:fld id="{62DC0674-24DA-44D9-AD17-1BF42DB9CA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9-F36E-4389-A95F-851AFE70BEAF}"/>
                </c:ext>
              </c:extLst>
            </c:dLbl>
            <c:dLbl>
              <c:idx val="218"/>
              <c:tx>
                <c:rich>
                  <a:bodyPr/>
                  <a:lstStyle/>
                  <a:p>
                    <a:fld id="{254713D7-B6A4-4B34-9968-53F23381940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A-F36E-4389-A95F-851AFE70BEAF}"/>
                </c:ext>
              </c:extLst>
            </c:dLbl>
            <c:dLbl>
              <c:idx val="219"/>
              <c:tx>
                <c:rich>
                  <a:bodyPr/>
                  <a:lstStyle/>
                  <a:p>
                    <a:fld id="{795E3D03-20B8-40F9-8EFB-8A8563257AD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B-F36E-4389-A95F-851AFE70BEAF}"/>
                </c:ext>
              </c:extLst>
            </c:dLbl>
            <c:dLbl>
              <c:idx val="220"/>
              <c:tx>
                <c:rich>
                  <a:bodyPr/>
                  <a:lstStyle/>
                  <a:p>
                    <a:fld id="{0A09AE04-1A72-4288-AA93-B4353EA0521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C-F36E-4389-A95F-851AFE70BEAF}"/>
                </c:ext>
              </c:extLst>
            </c:dLbl>
            <c:dLbl>
              <c:idx val="221"/>
              <c:tx>
                <c:rich>
                  <a:bodyPr/>
                  <a:lstStyle/>
                  <a:p>
                    <a:fld id="{0879ADD1-D641-413B-8C13-A36E0468333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D-F36E-4389-A95F-851AFE70BEAF}"/>
                </c:ext>
              </c:extLst>
            </c:dLbl>
            <c:dLbl>
              <c:idx val="222"/>
              <c:tx>
                <c:rich>
                  <a:bodyPr/>
                  <a:lstStyle/>
                  <a:p>
                    <a:fld id="{911CF861-E4E4-4AEF-BD83-39D6665F43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E-F36E-4389-A95F-851AFE70BEAF}"/>
                </c:ext>
              </c:extLst>
            </c:dLbl>
            <c:dLbl>
              <c:idx val="223"/>
              <c:tx>
                <c:rich>
                  <a:bodyPr/>
                  <a:lstStyle/>
                  <a:p>
                    <a:fld id="{32EC1CE9-B6D5-4E52-839F-B3C80A6FBF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F-F36E-4389-A95F-851AFE70BEAF}"/>
                </c:ext>
              </c:extLst>
            </c:dLbl>
            <c:dLbl>
              <c:idx val="224"/>
              <c:tx>
                <c:rich>
                  <a:bodyPr/>
                  <a:lstStyle/>
                  <a:p>
                    <a:fld id="{D52DFA34-C96A-4CA1-BC2D-311FC4687B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0-F36E-4389-A95F-851AFE70BEAF}"/>
                </c:ext>
              </c:extLst>
            </c:dLbl>
            <c:dLbl>
              <c:idx val="225"/>
              <c:tx>
                <c:rich>
                  <a:bodyPr/>
                  <a:lstStyle/>
                  <a:p>
                    <a:fld id="{EB67358C-30FB-4F79-BAF8-BD726AE70A6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1-F36E-4389-A95F-851AFE70BEAF}"/>
                </c:ext>
              </c:extLst>
            </c:dLbl>
            <c:dLbl>
              <c:idx val="226"/>
              <c:tx>
                <c:rich>
                  <a:bodyPr/>
                  <a:lstStyle/>
                  <a:p>
                    <a:fld id="{66FCF649-ECC1-40E5-B767-F5A07D12DA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2-F36E-4389-A95F-851AFE70BEAF}"/>
                </c:ext>
              </c:extLst>
            </c:dLbl>
            <c:dLbl>
              <c:idx val="227"/>
              <c:tx>
                <c:rich>
                  <a:bodyPr/>
                  <a:lstStyle/>
                  <a:p>
                    <a:fld id="{B2F8E58A-3513-4A01-A389-0A14A24756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3-F36E-4389-A95F-851AFE70BEAF}"/>
                </c:ext>
              </c:extLst>
            </c:dLbl>
            <c:dLbl>
              <c:idx val="228"/>
              <c:tx>
                <c:rich>
                  <a:bodyPr/>
                  <a:lstStyle/>
                  <a:p>
                    <a:fld id="{16775D1D-9CD1-49D9-A20F-01AD5939BD9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4-F36E-4389-A95F-851AFE70BEAF}"/>
                </c:ext>
              </c:extLst>
            </c:dLbl>
            <c:dLbl>
              <c:idx val="229"/>
              <c:tx>
                <c:rich>
                  <a:bodyPr/>
                  <a:lstStyle/>
                  <a:p>
                    <a:fld id="{C7FE3B9C-7CE2-47E5-A76A-F58C57D5BD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5-F36E-4389-A95F-851AFE70BEAF}"/>
                </c:ext>
              </c:extLst>
            </c:dLbl>
            <c:dLbl>
              <c:idx val="230"/>
              <c:tx>
                <c:rich>
                  <a:bodyPr/>
                  <a:lstStyle/>
                  <a:p>
                    <a:fld id="{0035BE2A-EB8C-44C3-B738-F712A15C37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6-F36E-4389-A95F-851AFE70BEAF}"/>
                </c:ext>
              </c:extLst>
            </c:dLbl>
            <c:dLbl>
              <c:idx val="231"/>
              <c:tx>
                <c:rich>
                  <a:bodyPr/>
                  <a:lstStyle/>
                  <a:p>
                    <a:fld id="{93DF85BE-0309-49F7-BA69-4BC4496660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7-F36E-4389-A95F-851AFE70BEAF}"/>
                </c:ext>
              </c:extLst>
            </c:dLbl>
            <c:dLbl>
              <c:idx val="232"/>
              <c:tx>
                <c:rich>
                  <a:bodyPr/>
                  <a:lstStyle/>
                  <a:p>
                    <a:fld id="{57E1666C-5DDF-4185-8486-C9AC185B960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8-F36E-4389-A95F-851AFE70BEAF}"/>
                </c:ext>
              </c:extLst>
            </c:dLbl>
            <c:dLbl>
              <c:idx val="233"/>
              <c:tx>
                <c:rich>
                  <a:bodyPr/>
                  <a:lstStyle/>
                  <a:p>
                    <a:fld id="{B866E0DB-15D3-4233-B473-8B2E8BFC8D5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9-F36E-4389-A95F-851AFE70BEAF}"/>
                </c:ext>
              </c:extLst>
            </c:dLbl>
            <c:dLbl>
              <c:idx val="234"/>
              <c:tx>
                <c:rich>
                  <a:bodyPr/>
                  <a:lstStyle/>
                  <a:p>
                    <a:fld id="{4F5CDC54-43F5-4619-8F74-697F4092C5C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A-F36E-4389-A95F-851AFE70BEAF}"/>
                </c:ext>
              </c:extLst>
            </c:dLbl>
            <c:dLbl>
              <c:idx val="235"/>
              <c:tx>
                <c:rich>
                  <a:bodyPr/>
                  <a:lstStyle/>
                  <a:p>
                    <a:fld id="{68F8B463-1A29-40AC-AF02-210A8AE5EDE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B-F36E-4389-A95F-851AFE70BEAF}"/>
                </c:ext>
              </c:extLst>
            </c:dLbl>
            <c:dLbl>
              <c:idx val="236"/>
              <c:tx>
                <c:rich>
                  <a:bodyPr/>
                  <a:lstStyle/>
                  <a:p>
                    <a:fld id="{C0D1B996-CB0A-4442-9780-DE4908F7C0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C-F36E-4389-A95F-851AFE70BEAF}"/>
                </c:ext>
              </c:extLst>
            </c:dLbl>
            <c:dLbl>
              <c:idx val="237"/>
              <c:tx>
                <c:rich>
                  <a:bodyPr/>
                  <a:lstStyle/>
                  <a:p>
                    <a:fld id="{DE6B10C0-7A2F-4F04-9B37-B1E4A2FC211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D-F36E-4389-A95F-851AFE70BEAF}"/>
                </c:ext>
              </c:extLst>
            </c:dLbl>
            <c:dLbl>
              <c:idx val="238"/>
              <c:tx>
                <c:rich>
                  <a:bodyPr/>
                  <a:lstStyle/>
                  <a:p>
                    <a:fld id="{DD2526AA-AD49-4B6C-A8FA-FA8E238D6FB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E-F36E-4389-A95F-851AFE70BEAF}"/>
                </c:ext>
              </c:extLst>
            </c:dLbl>
            <c:dLbl>
              <c:idx val="239"/>
              <c:tx>
                <c:rich>
                  <a:bodyPr/>
                  <a:lstStyle/>
                  <a:p>
                    <a:fld id="{B28CEEFE-8CE5-48BB-8642-D53CBD285D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F-F36E-4389-A95F-851AFE70BEAF}"/>
                </c:ext>
              </c:extLst>
            </c:dLbl>
            <c:dLbl>
              <c:idx val="240"/>
              <c:tx>
                <c:rich>
                  <a:bodyPr/>
                  <a:lstStyle/>
                  <a:p>
                    <a:fld id="{12DD9515-422C-40DB-9D6A-F8C900BE68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0-F36E-4389-A95F-851AFE70BEAF}"/>
                </c:ext>
              </c:extLst>
            </c:dLbl>
            <c:dLbl>
              <c:idx val="241"/>
              <c:tx>
                <c:rich>
                  <a:bodyPr/>
                  <a:lstStyle/>
                  <a:p>
                    <a:fld id="{2A81960E-FF8B-42CF-9816-F9650082BAF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1-F36E-4389-A95F-851AFE70BEAF}"/>
                </c:ext>
              </c:extLst>
            </c:dLbl>
            <c:dLbl>
              <c:idx val="242"/>
              <c:tx>
                <c:rich>
                  <a:bodyPr/>
                  <a:lstStyle/>
                  <a:p>
                    <a:fld id="{8A63F057-7BBB-4CDD-8D6C-E54A1D042B0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2-F36E-4389-A95F-851AFE70BEAF}"/>
                </c:ext>
              </c:extLst>
            </c:dLbl>
            <c:dLbl>
              <c:idx val="243"/>
              <c:tx>
                <c:rich>
                  <a:bodyPr/>
                  <a:lstStyle/>
                  <a:p>
                    <a:fld id="{E14D17DF-48AC-44FC-9BE2-5D18112247F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3-F36E-4389-A95F-851AFE70BEAF}"/>
                </c:ext>
              </c:extLst>
            </c:dLbl>
            <c:dLbl>
              <c:idx val="244"/>
              <c:tx>
                <c:rich>
                  <a:bodyPr/>
                  <a:lstStyle/>
                  <a:p>
                    <a:fld id="{8B88FF00-B5D8-4079-B23E-403E76CA1A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4-F36E-4389-A95F-851AFE70BEAF}"/>
                </c:ext>
              </c:extLst>
            </c:dLbl>
            <c:dLbl>
              <c:idx val="245"/>
              <c:tx>
                <c:rich>
                  <a:bodyPr/>
                  <a:lstStyle/>
                  <a:p>
                    <a:fld id="{31B6A245-7CC0-402B-AA5B-E356EE16BF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5-F36E-4389-A95F-851AFE70BEAF}"/>
                </c:ext>
              </c:extLst>
            </c:dLbl>
            <c:dLbl>
              <c:idx val="246"/>
              <c:tx>
                <c:rich>
                  <a:bodyPr/>
                  <a:lstStyle/>
                  <a:p>
                    <a:fld id="{C224EAC8-6BC0-4D5E-90EF-CB7BF199D9F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6-F36E-4389-A95F-851AFE70BEAF}"/>
                </c:ext>
              </c:extLst>
            </c:dLbl>
            <c:dLbl>
              <c:idx val="247"/>
              <c:tx>
                <c:rich>
                  <a:bodyPr/>
                  <a:lstStyle/>
                  <a:p>
                    <a:fld id="{360AEAAD-3D11-40A5-ABD8-4866FD84BE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7-F36E-4389-A95F-851AFE70BEAF}"/>
                </c:ext>
              </c:extLst>
            </c:dLbl>
            <c:dLbl>
              <c:idx val="248"/>
              <c:tx>
                <c:rich>
                  <a:bodyPr/>
                  <a:lstStyle/>
                  <a:p>
                    <a:fld id="{D1635F9D-ACCE-4576-AB9A-AD0EA1400E5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8-F36E-4389-A95F-851AFE70BEAF}"/>
                </c:ext>
              </c:extLst>
            </c:dLbl>
            <c:dLbl>
              <c:idx val="249"/>
              <c:tx>
                <c:rich>
                  <a:bodyPr/>
                  <a:lstStyle/>
                  <a:p>
                    <a:fld id="{F6703D45-9009-4679-A1EC-7BE71FE7EBE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9-F36E-4389-A95F-851AFE70BEAF}"/>
                </c:ext>
              </c:extLst>
            </c:dLbl>
            <c:dLbl>
              <c:idx val="250"/>
              <c:tx>
                <c:rich>
                  <a:bodyPr/>
                  <a:lstStyle/>
                  <a:p>
                    <a:fld id="{13B4F32C-F52C-4E7B-8744-FCDE639404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A-F36E-4389-A95F-851AFE70BEAF}"/>
                </c:ext>
              </c:extLst>
            </c:dLbl>
            <c:dLbl>
              <c:idx val="251"/>
              <c:tx>
                <c:rich>
                  <a:bodyPr/>
                  <a:lstStyle/>
                  <a:p>
                    <a:fld id="{F1B2B46B-296D-4220-AEC3-5CA8F29CC0F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B-F36E-4389-A95F-851AFE70BEAF}"/>
                </c:ext>
              </c:extLst>
            </c:dLbl>
            <c:dLbl>
              <c:idx val="252"/>
              <c:tx>
                <c:rich>
                  <a:bodyPr/>
                  <a:lstStyle/>
                  <a:p>
                    <a:fld id="{4B7046B8-F705-46F4-A91B-943E5D11B8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C-F36E-4389-A95F-851AFE70BEAF}"/>
                </c:ext>
              </c:extLst>
            </c:dLbl>
            <c:dLbl>
              <c:idx val="253"/>
              <c:tx>
                <c:rich>
                  <a:bodyPr/>
                  <a:lstStyle/>
                  <a:p>
                    <a:fld id="{330C4FC9-EFD9-4D74-A0DF-E11A4B75B6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D-F36E-4389-A95F-851AFE70BEAF}"/>
                </c:ext>
              </c:extLst>
            </c:dLbl>
            <c:dLbl>
              <c:idx val="254"/>
              <c:tx>
                <c:rich>
                  <a:bodyPr/>
                  <a:lstStyle/>
                  <a:p>
                    <a:fld id="{4B1C4E3A-C42B-4672-A610-F112A85CE1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E-F36E-4389-A95F-851AFE70BEAF}"/>
                </c:ext>
              </c:extLst>
            </c:dLbl>
            <c:dLbl>
              <c:idx val="255"/>
              <c:tx>
                <c:rich>
                  <a:bodyPr/>
                  <a:lstStyle/>
                  <a:p>
                    <a:fld id="{BA02AA87-9675-46B8-9A97-C3D5A2D2F0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F-F36E-4389-A95F-851AFE70BEAF}"/>
                </c:ext>
              </c:extLst>
            </c:dLbl>
            <c:dLbl>
              <c:idx val="256"/>
              <c:tx>
                <c:rich>
                  <a:bodyPr/>
                  <a:lstStyle/>
                  <a:p>
                    <a:fld id="{0B901E74-86D8-4FA7-AAA1-C4AEDAF4DCC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0-F36E-4389-A95F-851AFE70BEAF}"/>
                </c:ext>
              </c:extLst>
            </c:dLbl>
            <c:dLbl>
              <c:idx val="257"/>
              <c:tx>
                <c:rich>
                  <a:bodyPr/>
                  <a:lstStyle/>
                  <a:p>
                    <a:fld id="{C902247C-2279-4034-A725-607C6A3C19B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1-F36E-4389-A95F-851AFE70BEAF}"/>
                </c:ext>
              </c:extLst>
            </c:dLbl>
            <c:dLbl>
              <c:idx val="258"/>
              <c:tx>
                <c:rich>
                  <a:bodyPr/>
                  <a:lstStyle/>
                  <a:p>
                    <a:fld id="{125A88D6-0E33-4779-88EB-386C71DB209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2-F36E-4389-A95F-851AFE70BEAF}"/>
                </c:ext>
              </c:extLst>
            </c:dLbl>
            <c:dLbl>
              <c:idx val="259"/>
              <c:tx>
                <c:rich>
                  <a:bodyPr/>
                  <a:lstStyle/>
                  <a:p>
                    <a:fld id="{277C6377-D9A5-4F0B-8D58-B8865C5B4F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3-F36E-4389-A95F-851AFE70BEAF}"/>
                </c:ext>
              </c:extLst>
            </c:dLbl>
            <c:dLbl>
              <c:idx val="260"/>
              <c:tx>
                <c:rich>
                  <a:bodyPr/>
                  <a:lstStyle/>
                  <a:p>
                    <a:fld id="{DD122994-907C-4969-AD58-F7CF0AA026B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4-F36E-4389-A95F-851AFE70BEAF}"/>
                </c:ext>
              </c:extLst>
            </c:dLbl>
            <c:dLbl>
              <c:idx val="261"/>
              <c:tx>
                <c:rich>
                  <a:bodyPr/>
                  <a:lstStyle/>
                  <a:p>
                    <a:fld id="{7DD812DB-7EF8-440D-937B-A081416A851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5-F36E-4389-A95F-851AFE70BEAF}"/>
                </c:ext>
              </c:extLst>
            </c:dLbl>
            <c:dLbl>
              <c:idx val="262"/>
              <c:tx>
                <c:rich>
                  <a:bodyPr/>
                  <a:lstStyle/>
                  <a:p>
                    <a:fld id="{AFEB1BB2-D178-4AE1-8894-E7357820442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6-F36E-4389-A95F-851AFE70BEAF}"/>
                </c:ext>
              </c:extLst>
            </c:dLbl>
            <c:dLbl>
              <c:idx val="263"/>
              <c:tx>
                <c:rich>
                  <a:bodyPr/>
                  <a:lstStyle/>
                  <a:p>
                    <a:fld id="{3D4A0003-FED4-45F6-9C4F-4DA9F6E432F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7-F36E-4389-A95F-851AFE70BEAF}"/>
                </c:ext>
              </c:extLst>
            </c:dLbl>
            <c:dLbl>
              <c:idx val="264"/>
              <c:tx>
                <c:rich>
                  <a:bodyPr/>
                  <a:lstStyle/>
                  <a:p>
                    <a:fld id="{625C2CDC-EC33-4429-91F8-C9C5F7FF0C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8-F36E-4389-A95F-851AFE70BEAF}"/>
                </c:ext>
              </c:extLst>
            </c:dLbl>
            <c:dLbl>
              <c:idx val="265"/>
              <c:tx>
                <c:rich>
                  <a:bodyPr/>
                  <a:lstStyle/>
                  <a:p>
                    <a:fld id="{EEF0AF19-6C30-4E92-8A19-E60F0028BC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9-F36E-4389-A95F-851AFE70BEAF}"/>
                </c:ext>
              </c:extLst>
            </c:dLbl>
            <c:dLbl>
              <c:idx val="266"/>
              <c:tx>
                <c:rich>
                  <a:bodyPr/>
                  <a:lstStyle/>
                  <a:p>
                    <a:fld id="{D6BD332F-4E98-4DD2-BBC7-FF8F2A0949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A-F36E-4389-A95F-851AFE70BEAF}"/>
                </c:ext>
              </c:extLst>
            </c:dLbl>
            <c:dLbl>
              <c:idx val="267"/>
              <c:tx>
                <c:rich>
                  <a:bodyPr/>
                  <a:lstStyle/>
                  <a:p>
                    <a:fld id="{C590156D-53A0-45B2-A6A2-958C2F7A45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B-F36E-4389-A95F-851AFE70BEAF}"/>
                </c:ext>
              </c:extLst>
            </c:dLbl>
            <c:dLbl>
              <c:idx val="268"/>
              <c:tx>
                <c:rich>
                  <a:bodyPr/>
                  <a:lstStyle/>
                  <a:p>
                    <a:fld id="{B2D7FF9C-1200-4B1A-8C1C-1370340DE97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C-F36E-4389-A95F-851AFE70BEAF}"/>
                </c:ext>
              </c:extLst>
            </c:dLbl>
            <c:dLbl>
              <c:idx val="269"/>
              <c:tx>
                <c:rich>
                  <a:bodyPr/>
                  <a:lstStyle/>
                  <a:p>
                    <a:fld id="{DC57B728-FB4E-4588-B906-51F05C8ABFF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D-F36E-4389-A95F-851AFE70BEAF}"/>
                </c:ext>
              </c:extLst>
            </c:dLbl>
            <c:dLbl>
              <c:idx val="270"/>
              <c:tx>
                <c:rich>
                  <a:bodyPr/>
                  <a:lstStyle/>
                  <a:p>
                    <a:fld id="{C36191CB-376F-4178-AD01-5AD70492B1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E-F36E-4389-A95F-851AFE70BEAF}"/>
                </c:ext>
              </c:extLst>
            </c:dLbl>
            <c:dLbl>
              <c:idx val="271"/>
              <c:tx>
                <c:rich>
                  <a:bodyPr/>
                  <a:lstStyle/>
                  <a:p>
                    <a:fld id="{76EA08D1-F16B-430E-A773-8911CDD961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F-F36E-4389-A95F-851AFE70BEAF}"/>
                </c:ext>
              </c:extLst>
            </c:dLbl>
            <c:dLbl>
              <c:idx val="272"/>
              <c:tx>
                <c:rich>
                  <a:bodyPr/>
                  <a:lstStyle/>
                  <a:p>
                    <a:fld id="{12BB7647-9E6F-4A79-9F0C-09EC9A5FBB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0-F36E-4389-A95F-851AFE70BEAF}"/>
                </c:ext>
              </c:extLst>
            </c:dLbl>
            <c:dLbl>
              <c:idx val="273"/>
              <c:tx>
                <c:rich>
                  <a:bodyPr/>
                  <a:lstStyle/>
                  <a:p>
                    <a:fld id="{890D1C06-BD48-4BDB-AC86-01989FC400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1-F36E-4389-A95F-851AFE70BEAF}"/>
                </c:ext>
              </c:extLst>
            </c:dLbl>
            <c:dLbl>
              <c:idx val="274"/>
              <c:tx>
                <c:rich>
                  <a:bodyPr/>
                  <a:lstStyle/>
                  <a:p>
                    <a:fld id="{B20F8BF1-ACCB-4970-960D-228E7ABD3A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2-F36E-4389-A95F-851AFE70BEAF}"/>
                </c:ext>
              </c:extLst>
            </c:dLbl>
            <c:dLbl>
              <c:idx val="275"/>
              <c:tx>
                <c:rich>
                  <a:bodyPr/>
                  <a:lstStyle/>
                  <a:p>
                    <a:fld id="{57142889-5ACC-4E17-859C-3965BAA245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3-F36E-4389-A95F-851AFE70BEAF}"/>
                </c:ext>
              </c:extLst>
            </c:dLbl>
            <c:dLbl>
              <c:idx val="276"/>
              <c:tx>
                <c:rich>
                  <a:bodyPr/>
                  <a:lstStyle/>
                  <a:p>
                    <a:fld id="{9B1E8513-356D-4839-BB62-31009EC954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4-F36E-4389-A95F-851AFE70BEAF}"/>
                </c:ext>
              </c:extLst>
            </c:dLbl>
            <c:dLbl>
              <c:idx val="277"/>
              <c:tx>
                <c:rich>
                  <a:bodyPr/>
                  <a:lstStyle/>
                  <a:p>
                    <a:fld id="{904811A9-0743-4769-A175-F97ABD6E3C3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5-F36E-4389-A95F-851AFE70BEAF}"/>
                </c:ext>
              </c:extLst>
            </c:dLbl>
            <c:dLbl>
              <c:idx val="278"/>
              <c:tx>
                <c:rich>
                  <a:bodyPr/>
                  <a:lstStyle/>
                  <a:p>
                    <a:fld id="{F1D62FB2-F6F7-4533-B34D-56990449C0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6-F36E-4389-A95F-851AFE70BEAF}"/>
                </c:ext>
              </c:extLst>
            </c:dLbl>
            <c:dLbl>
              <c:idx val="279"/>
              <c:tx>
                <c:rich>
                  <a:bodyPr/>
                  <a:lstStyle/>
                  <a:p>
                    <a:fld id="{662D38B9-1784-4029-B157-323E046AF9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7-F36E-4389-A95F-851AFE70BEAF}"/>
                </c:ext>
              </c:extLst>
            </c:dLbl>
            <c:dLbl>
              <c:idx val="280"/>
              <c:tx>
                <c:rich>
                  <a:bodyPr/>
                  <a:lstStyle/>
                  <a:p>
                    <a:fld id="{0465BCB8-64F7-409D-86A4-D0BDBBCBB9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8-F36E-4389-A95F-851AFE70BEAF}"/>
                </c:ext>
              </c:extLst>
            </c:dLbl>
            <c:dLbl>
              <c:idx val="281"/>
              <c:tx>
                <c:rich>
                  <a:bodyPr/>
                  <a:lstStyle/>
                  <a:p>
                    <a:fld id="{20EE99E4-E101-41D0-8332-6217AEB740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9-F36E-4389-A95F-851AFE70BEAF}"/>
                </c:ext>
              </c:extLst>
            </c:dLbl>
            <c:dLbl>
              <c:idx val="282"/>
              <c:tx>
                <c:rich>
                  <a:bodyPr/>
                  <a:lstStyle/>
                  <a:p>
                    <a:fld id="{0540ED00-8F53-4910-B7C1-1EF94A33303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A-F36E-4389-A95F-851AFE70BEAF}"/>
                </c:ext>
              </c:extLst>
            </c:dLbl>
            <c:dLbl>
              <c:idx val="283"/>
              <c:tx>
                <c:rich>
                  <a:bodyPr/>
                  <a:lstStyle/>
                  <a:p>
                    <a:fld id="{9C0C7302-F13D-424D-BB09-8B77A51D16A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B-F36E-4389-A95F-851AFE70BEAF}"/>
                </c:ext>
              </c:extLst>
            </c:dLbl>
            <c:dLbl>
              <c:idx val="284"/>
              <c:tx>
                <c:rich>
                  <a:bodyPr/>
                  <a:lstStyle/>
                  <a:p>
                    <a:fld id="{17B6135E-41DA-48BF-9293-0DF6039D90A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C-F36E-4389-A95F-851AFE70BEAF}"/>
                </c:ext>
              </c:extLst>
            </c:dLbl>
            <c:dLbl>
              <c:idx val="285"/>
              <c:tx>
                <c:rich>
                  <a:bodyPr/>
                  <a:lstStyle/>
                  <a:p>
                    <a:fld id="{1BF6FDBF-EC56-43F5-87E8-A5B4D52727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D-F36E-4389-A95F-851AFE70BEAF}"/>
                </c:ext>
              </c:extLst>
            </c:dLbl>
            <c:dLbl>
              <c:idx val="286"/>
              <c:tx>
                <c:rich>
                  <a:bodyPr/>
                  <a:lstStyle/>
                  <a:p>
                    <a:fld id="{661E3E44-1C7A-4BE2-A6F6-E3DC238B67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E-F36E-4389-A95F-851AFE70BEAF}"/>
                </c:ext>
              </c:extLst>
            </c:dLbl>
            <c:dLbl>
              <c:idx val="287"/>
              <c:tx>
                <c:rich>
                  <a:bodyPr/>
                  <a:lstStyle/>
                  <a:p>
                    <a:fld id="{C34FB024-4E9B-4739-870E-8C40B8678A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F-F36E-4389-A95F-851AFE70BEAF}"/>
                </c:ext>
              </c:extLst>
            </c:dLbl>
            <c:dLbl>
              <c:idx val="288"/>
              <c:tx>
                <c:rich>
                  <a:bodyPr/>
                  <a:lstStyle/>
                  <a:p>
                    <a:fld id="{0D69F178-35FA-4644-BDC7-8238164ADF2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0-F36E-4389-A95F-851AFE70BEAF}"/>
                </c:ext>
              </c:extLst>
            </c:dLbl>
            <c:dLbl>
              <c:idx val="289"/>
              <c:tx>
                <c:rich>
                  <a:bodyPr/>
                  <a:lstStyle/>
                  <a:p>
                    <a:fld id="{60A10694-6F2D-41C0-9E8A-99F6E430AE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1-F36E-4389-A95F-851AFE70BEAF}"/>
                </c:ext>
              </c:extLst>
            </c:dLbl>
            <c:dLbl>
              <c:idx val="290"/>
              <c:tx>
                <c:rich>
                  <a:bodyPr/>
                  <a:lstStyle/>
                  <a:p>
                    <a:fld id="{2AC75B00-F5FF-411C-8957-B3E0C30C457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2-F36E-4389-A95F-851AFE70BEAF}"/>
                </c:ext>
              </c:extLst>
            </c:dLbl>
            <c:dLbl>
              <c:idx val="291"/>
              <c:tx>
                <c:rich>
                  <a:bodyPr/>
                  <a:lstStyle/>
                  <a:p>
                    <a:fld id="{BAEB6ACB-E3FD-4E6B-8098-6D4CE9F86CD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3-F36E-4389-A95F-851AFE70BEAF}"/>
                </c:ext>
              </c:extLst>
            </c:dLbl>
            <c:dLbl>
              <c:idx val="292"/>
              <c:tx>
                <c:rich>
                  <a:bodyPr/>
                  <a:lstStyle/>
                  <a:p>
                    <a:fld id="{2CD0C413-9311-4FCE-B695-29AD861581E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4-F36E-4389-A95F-851AFE70BEAF}"/>
                </c:ext>
              </c:extLst>
            </c:dLbl>
            <c:dLbl>
              <c:idx val="293"/>
              <c:tx>
                <c:rich>
                  <a:bodyPr/>
                  <a:lstStyle/>
                  <a:p>
                    <a:fld id="{233534FB-E7C1-424C-8AE6-38F47FA303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5-F36E-4389-A95F-851AFE70BEAF}"/>
                </c:ext>
              </c:extLst>
            </c:dLbl>
            <c:dLbl>
              <c:idx val="294"/>
              <c:tx>
                <c:rich>
                  <a:bodyPr/>
                  <a:lstStyle/>
                  <a:p>
                    <a:fld id="{6507F798-335C-4088-9822-877B5EC0FD9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6-F36E-4389-A95F-851AFE70BEAF}"/>
                </c:ext>
              </c:extLst>
            </c:dLbl>
            <c:dLbl>
              <c:idx val="295"/>
              <c:tx>
                <c:rich>
                  <a:bodyPr/>
                  <a:lstStyle/>
                  <a:p>
                    <a:fld id="{B2A34403-0139-4A90-BDF5-7608AD082A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7-F36E-4389-A95F-851AFE70BEAF}"/>
                </c:ext>
              </c:extLst>
            </c:dLbl>
            <c:dLbl>
              <c:idx val="296"/>
              <c:tx>
                <c:rich>
                  <a:bodyPr/>
                  <a:lstStyle/>
                  <a:p>
                    <a:fld id="{141BC26A-8B49-4317-BC16-D91AFED5C4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8-F36E-4389-A95F-851AFE70BEAF}"/>
                </c:ext>
              </c:extLst>
            </c:dLbl>
            <c:dLbl>
              <c:idx val="297"/>
              <c:tx>
                <c:rich>
                  <a:bodyPr/>
                  <a:lstStyle/>
                  <a:p>
                    <a:fld id="{C4DDBC88-E717-45E6-B6C8-4B94AE919AF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9-F36E-4389-A95F-851AFE70BEAF}"/>
                </c:ext>
              </c:extLst>
            </c:dLbl>
            <c:dLbl>
              <c:idx val="298"/>
              <c:tx>
                <c:rich>
                  <a:bodyPr/>
                  <a:lstStyle/>
                  <a:p>
                    <a:fld id="{F4E6DF5C-DB8F-456F-94AA-2F7B1A64A9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A-F36E-4389-A95F-851AFE70BEAF}"/>
                </c:ext>
              </c:extLst>
            </c:dLbl>
            <c:dLbl>
              <c:idx val="299"/>
              <c:tx>
                <c:rich>
                  <a:bodyPr/>
                  <a:lstStyle/>
                  <a:p>
                    <a:fld id="{AB2726B2-627F-4CA8-8421-BB5CA595AB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B-F36E-4389-A95F-851AFE70BEAF}"/>
                </c:ext>
              </c:extLst>
            </c:dLbl>
            <c:dLbl>
              <c:idx val="300"/>
              <c:tx>
                <c:rich>
                  <a:bodyPr/>
                  <a:lstStyle/>
                  <a:p>
                    <a:fld id="{15FD88D7-3DF8-48A6-BDA0-4619CD6228E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C-F36E-4389-A95F-851AFE70BEAF}"/>
                </c:ext>
              </c:extLst>
            </c:dLbl>
            <c:dLbl>
              <c:idx val="301"/>
              <c:tx>
                <c:rich>
                  <a:bodyPr/>
                  <a:lstStyle/>
                  <a:p>
                    <a:fld id="{BFCE3302-EE47-4EB0-B71E-0CF218165A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D-F36E-4389-A95F-851AFE70BEAF}"/>
                </c:ext>
              </c:extLst>
            </c:dLbl>
            <c:dLbl>
              <c:idx val="302"/>
              <c:tx>
                <c:rich>
                  <a:bodyPr/>
                  <a:lstStyle/>
                  <a:p>
                    <a:fld id="{6F3FE0D8-600E-40C4-BF5F-72E9DD9C8F2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E-F36E-4389-A95F-851AFE70BEAF}"/>
                </c:ext>
              </c:extLst>
            </c:dLbl>
            <c:dLbl>
              <c:idx val="303"/>
              <c:tx>
                <c:rich>
                  <a:bodyPr/>
                  <a:lstStyle/>
                  <a:p>
                    <a:fld id="{AB082DA5-E60D-49B9-ACAA-4E249E5514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F-F36E-4389-A95F-851AFE70BEAF}"/>
                </c:ext>
              </c:extLst>
            </c:dLbl>
            <c:dLbl>
              <c:idx val="304"/>
              <c:tx>
                <c:rich>
                  <a:bodyPr/>
                  <a:lstStyle/>
                  <a:p>
                    <a:fld id="{F8C6FC81-9C8C-4670-A47F-BB651D3624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0-F36E-4389-A95F-851AFE70BEAF}"/>
                </c:ext>
              </c:extLst>
            </c:dLbl>
            <c:dLbl>
              <c:idx val="305"/>
              <c:tx>
                <c:rich>
                  <a:bodyPr/>
                  <a:lstStyle/>
                  <a:p>
                    <a:fld id="{C2E534DE-80F7-4094-8660-56F40CEA71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1-F36E-4389-A95F-851AFE70BEAF}"/>
                </c:ext>
              </c:extLst>
            </c:dLbl>
            <c:dLbl>
              <c:idx val="306"/>
              <c:tx>
                <c:rich>
                  <a:bodyPr/>
                  <a:lstStyle/>
                  <a:p>
                    <a:fld id="{3F2398FB-4142-4B3D-B7DC-E7360DC87F4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2-F36E-4389-A95F-851AFE70BEAF}"/>
                </c:ext>
              </c:extLst>
            </c:dLbl>
            <c:dLbl>
              <c:idx val="307"/>
              <c:tx>
                <c:rich>
                  <a:bodyPr/>
                  <a:lstStyle/>
                  <a:p>
                    <a:fld id="{238E695C-92FA-4463-BAD4-CB15BF56F1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3-F36E-4389-A95F-851AFE70BEAF}"/>
                </c:ext>
              </c:extLst>
            </c:dLbl>
            <c:dLbl>
              <c:idx val="308"/>
              <c:tx>
                <c:rich>
                  <a:bodyPr/>
                  <a:lstStyle/>
                  <a:p>
                    <a:fld id="{8BE28BD2-1A52-4F3B-9313-2A45FD0CAAD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4-F36E-4389-A95F-851AFE70BEAF}"/>
                </c:ext>
              </c:extLst>
            </c:dLbl>
            <c:dLbl>
              <c:idx val="309"/>
              <c:tx>
                <c:rich>
                  <a:bodyPr/>
                  <a:lstStyle/>
                  <a:p>
                    <a:fld id="{3AFEBFC6-3ECA-4087-A4C8-AB14A0043E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5-F36E-4389-A95F-851AFE70BEAF}"/>
                </c:ext>
              </c:extLst>
            </c:dLbl>
            <c:dLbl>
              <c:idx val="310"/>
              <c:tx>
                <c:rich>
                  <a:bodyPr/>
                  <a:lstStyle/>
                  <a:p>
                    <a:fld id="{DD703C04-FC3B-4141-B5F5-5CDAA55A298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6-F36E-4389-A95F-851AFE70BEAF}"/>
                </c:ext>
              </c:extLst>
            </c:dLbl>
            <c:dLbl>
              <c:idx val="311"/>
              <c:tx>
                <c:rich>
                  <a:bodyPr/>
                  <a:lstStyle/>
                  <a:p>
                    <a:fld id="{B3F7B389-9A72-42A8-8C43-A9AFE3EDA6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7-F36E-4389-A95F-851AFE70BEAF}"/>
                </c:ext>
              </c:extLst>
            </c:dLbl>
            <c:dLbl>
              <c:idx val="312"/>
              <c:tx>
                <c:rich>
                  <a:bodyPr/>
                  <a:lstStyle/>
                  <a:p>
                    <a:fld id="{61444D2C-275D-4087-89F7-701F5744B65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8-F36E-4389-A95F-851AFE70BEAF}"/>
                </c:ext>
              </c:extLst>
            </c:dLbl>
            <c:dLbl>
              <c:idx val="313"/>
              <c:tx>
                <c:rich>
                  <a:bodyPr/>
                  <a:lstStyle/>
                  <a:p>
                    <a:fld id="{1EF46993-8941-4445-A576-3CE79807381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9-F36E-4389-A95F-851AFE70BEAF}"/>
                </c:ext>
              </c:extLst>
            </c:dLbl>
            <c:dLbl>
              <c:idx val="314"/>
              <c:tx>
                <c:rich>
                  <a:bodyPr/>
                  <a:lstStyle/>
                  <a:p>
                    <a:fld id="{C3BE1A35-34F4-4B16-AEC3-1661A16709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A-F36E-4389-A95F-851AFE70BEAF}"/>
                </c:ext>
              </c:extLst>
            </c:dLbl>
            <c:dLbl>
              <c:idx val="315"/>
              <c:tx>
                <c:rich>
                  <a:bodyPr/>
                  <a:lstStyle/>
                  <a:p>
                    <a:fld id="{7376A6CD-F555-44DC-A730-DBC111C838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B-F36E-4389-A95F-851AFE70BEAF}"/>
                </c:ext>
              </c:extLst>
            </c:dLbl>
            <c:dLbl>
              <c:idx val="316"/>
              <c:tx>
                <c:rich>
                  <a:bodyPr/>
                  <a:lstStyle/>
                  <a:p>
                    <a:fld id="{B1EADC79-531A-45F3-81AC-C8C92AD1FF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C-F36E-4389-A95F-851AFE70BEAF}"/>
                </c:ext>
              </c:extLst>
            </c:dLbl>
            <c:dLbl>
              <c:idx val="317"/>
              <c:tx>
                <c:rich>
                  <a:bodyPr/>
                  <a:lstStyle/>
                  <a:p>
                    <a:fld id="{A3BC6505-5B87-4947-8A40-70C5C29F73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D-F36E-4389-A95F-851AFE70BEAF}"/>
                </c:ext>
              </c:extLst>
            </c:dLbl>
            <c:dLbl>
              <c:idx val="318"/>
              <c:tx>
                <c:rich>
                  <a:bodyPr/>
                  <a:lstStyle/>
                  <a:p>
                    <a:fld id="{D875E165-5A1D-4D1A-8E84-E0D37177CC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E-F36E-4389-A95F-851AFE70BEAF}"/>
                </c:ext>
              </c:extLst>
            </c:dLbl>
            <c:dLbl>
              <c:idx val="319"/>
              <c:tx>
                <c:rich>
                  <a:bodyPr/>
                  <a:lstStyle/>
                  <a:p>
                    <a:fld id="{1098AE04-1C98-48D2-9528-3BFDFFFF93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F-F36E-4389-A95F-851AFE70BEAF}"/>
                </c:ext>
              </c:extLst>
            </c:dLbl>
            <c:dLbl>
              <c:idx val="320"/>
              <c:tx>
                <c:rich>
                  <a:bodyPr/>
                  <a:lstStyle/>
                  <a:p>
                    <a:fld id="{9FFD9C3D-2634-4E06-BD7D-B5816E9DB27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0-F36E-4389-A95F-851AFE70BEAF}"/>
                </c:ext>
              </c:extLst>
            </c:dLbl>
            <c:dLbl>
              <c:idx val="321"/>
              <c:tx>
                <c:rich>
                  <a:bodyPr/>
                  <a:lstStyle/>
                  <a:p>
                    <a:fld id="{7C8069D8-481A-4E8F-BAFB-62432DDA15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1-F36E-4389-A95F-851AFE70BEAF}"/>
                </c:ext>
              </c:extLst>
            </c:dLbl>
            <c:dLbl>
              <c:idx val="322"/>
              <c:tx>
                <c:rich>
                  <a:bodyPr/>
                  <a:lstStyle/>
                  <a:p>
                    <a:fld id="{77B260B6-8972-4F5F-9F30-FFF89B2A41B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2-F36E-4389-A95F-851AFE70BEAF}"/>
                </c:ext>
              </c:extLst>
            </c:dLbl>
            <c:dLbl>
              <c:idx val="323"/>
              <c:tx>
                <c:rich>
                  <a:bodyPr/>
                  <a:lstStyle/>
                  <a:p>
                    <a:fld id="{84C9A92B-3FC5-4F35-A86E-2FFE65EFC17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3-F36E-4389-A95F-851AFE70BEAF}"/>
                </c:ext>
              </c:extLst>
            </c:dLbl>
            <c:dLbl>
              <c:idx val="324"/>
              <c:tx>
                <c:rich>
                  <a:bodyPr/>
                  <a:lstStyle/>
                  <a:p>
                    <a:fld id="{48C55378-23EC-4F7C-8503-C09CF965C3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4-F36E-4389-A95F-851AFE70BEAF}"/>
                </c:ext>
              </c:extLst>
            </c:dLbl>
            <c:dLbl>
              <c:idx val="325"/>
              <c:tx>
                <c:rich>
                  <a:bodyPr/>
                  <a:lstStyle/>
                  <a:p>
                    <a:fld id="{61DB180F-E8FD-4AD4-808C-B4CBDF0D31C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5-F36E-4389-A95F-851AFE70BEAF}"/>
                </c:ext>
              </c:extLst>
            </c:dLbl>
            <c:dLbl>
              <c:idx val="326"/>
              <c:tx>
                <c:rich>
                  <a:bodyPr/>
                  <a:lstStyle/>
                  <a:p>
                    <a:fld id="{E393E8DF-FF65-4176-9D85-DDFFA8F0E7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6-F36E-4389-A95F-851AFE70BEAF}"/>
                </c:ext>
              </c:extLst>
            </c:dLbl>
            <c:dLbl>
              <c:idx val="327"/>
              <c:tx>
                <c:rich>
                  <a:bodyPr/>
                  <a:lstStyle/>
                  <a:p>
                    <a:fld id="{6034F764-99B5-4225-96E4-07FA60A9D8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7-F36E-4389-A95F-851AFE70BEAF}"/>
                </c:ext>
              </c:extLst>
            </c:dLbl>
            <c:dLbl>
              <c:idx val="328"/>
              <c:tx>
                <c:rich>
                  <a:bodyPr/>
                  <a:lstStyle/>
                  <a:p>
                    <a:fld id="{C2FAF3FB-D55D-47C7-910E-7BC8592C39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8-F36E-4389-A95F-851AFE70BEAF}"/>
                </c:ext>
              </c:extLst>
            </c:dLbl>
            <c:dLbl>
              <c:idx val="329"/>
              <c:tx>
                <c:rich>
                  <a:bodyPr/>
                  <a:lstStyle/>
                  <a:p>
                    <a:fld id="{160C5874-8E5A-4D37-B466-0855DFC30D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9-F36E-4389-A95F-851AFE70BEAF}"/>
                </c:ext>
              </c:extLst>
            </c:dLbl>
            <c:dLbl>
              <c:idx val="330"/>
              <c:tx>
                <c:rich>
                  <a:bodyPr/>
                  <a:lstStyle/>
                  <a:p>
                    <a:fld id="{00406AE5-1C59-4706-99D4-58B7DE317D1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A-F36E-4389-A95F-851AFE70BEAF}"/>
                </c:ext>
              </c:extLst>
            </c:dLbl>
            <c:dLbl>
              <c:idx val="331"/>
              <c:tx>
                <c:rich>
                  <a:bodyPr/>
                  <a:lstStyle/>
                  <a:p>
                    <a:fld id="{B243F715-6AB4-48E1-9223-42CE15CFE0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B-F36E-4389-A95F-851AFE70BEAF}"/>
                </c:ext>
              </c:extLst>
            </c:dLbl>
            <c:dLbl>
              <c:idx val="332"/>
              <c:tx>
                <c:rich>
                  <a:bodyPr/>
                  <a:lstStyle/>
                  <a:p>
                    <a:fld id="{9304A39F-468E-42E0-8BD5-BF049C9D5D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C-F36E-4389-A95F-851AFE70BEAF}"/>
                </c:ext>
              </c:extLst>
            </c:dLbl>
            <c:dLbl>
              <c:idx val="333"/>
              <c:tx>
                <c:rich>
                  <a:bodyPr/>
                  <a:lstStyle/>
                  <a:p>
                    <a:fld id="{DF4F62D6-6414-447E-A2F0-2C83166EF8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D-F36E-4389-A95F-851AFE70BEAF}"/>
                </c:ext>
              </c:extLst>
            </c:dLbl>
            <c:dLbl>
              <c:idx val="334"/>
              <c:tx>
                <c:rich>
                  <a:bodyPr/>
                  <a:lstStyle/>
                  <a:p>
                    <a:fld id="{9715A979-DEB9-4516-AA93-1E1AFD11413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E-F36E-4389-A95F-851AFE70BEAF}"/>
                </c:ext>
              </c:extLst>
            </c:dLbl>
            <c:dLbl>
              <c:idx val="335"/>
              <c:tx>
                <c:rich>
                  <a:bodyPr/>
                  <a:lstStyle/>
                  <a:p>
                    <a:fld id="{48E6F453-9C6C-47CB-989F-15DA3E55DC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F-F36E-4389-A95F-851AFE70BEAF}"/>
                </c:ext>
              </c:extLst>
            </c:dLbl>
            <c:dLbl>
              <c:idx val="336"/>
              <c:tx>
                <c:rich>
                  <a:bodyPr/>
                  <a:lstStyle/>
                  <a:p>
                    <a:fld id="{DC003995-56C4-49F5-8A01-544E060BA2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0-F36E-4389-A95F-851AFE70BEAF}"/>
                </c:ext>
              </c:extLst>
            </c:dLbl>
            <c:dLbl>
              <c:idx val="337"/>
              <c:tx>
                <c:rich>
                  <a:bodyPr/>
                  <a:lstStyle/>
                  <a:p>
                    <a:fld id="{A9FBBAA2-4518-45DD-B814-C18A5E44D0D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1-F36E-4389-A95F-851AFE70BEAF}"/>
                </c:ext>
              </c:extLst>
            </c:dLbl>
            <c:dLbl>
              <c:idx val="338"/>
              <c:tx>
                <c:rich>
                  <a:bodyPr/>
                  <a:lstStyle/>
                  <a:p>
                    <a:fld id="{12EC1B3B-1D38-4370-83CD-9EF9F0E56D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2-F36E-4389-A95F-851AFE70BEAF}"/>
                </c:ext>
              </c:extLst>
            </c:dLbl>
            <c:dLbl>
              <c:idx val="339"/>
              <c:tx>
                <c:rich>
                  <a:bodyPr/>
                  <a:lstStyle/>
                  <a:p>
                    <a:fld id="{75EFF0E8-0C74-49FD-A046-C35A9DECF7F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3-F36E-4389-A95F-851AFE70BEAF}"/>
                </c:ext>
              </c:extLst>
            </c:dLbl>
            <c:dLbl>
              <c:idx val="340"/>
              <c:tx>
                <c:rich>
                  <a:bodyPr/>
                  <a:lstStyle/>
                  <a:p>
                    <a:fld id="{C541F857-7365-4BA9-8E80-4F139103A7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4-F36E-4389-A95F-851AFE70BEAF}"/>
                </c:ext>
              </c:extLst>
            </c:dLbl>
            <c:dLbl>
              <c:idx val="341"/>
              <c:tx>
                <c:rich>
                  <a:bodyPr/>
                  <a:lstStyle/>
                  <a:p>
                    <a:fld id="{B0CED8B7-11EE-4D1B-B5FB-741D2813343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5-F36E-4389-A95F-851AFE70BEAF}"/>
                </c:ext>
              </c:extLst>
            </c:dLbl>
            <c:dLbl>
              <c:idx val="342"/>
              <c:tx>
                <c:rich>
                  <a:bodyPr/>
                  <a:lstStyle/>
                  <a:p>
                    <a:fld id="{3301CFED-EF14-4B12-BD8C-B66B4A04D1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6-F36E-4389-A95F-851AFE70BEAF}"/>
                </c:ext>
              </c:extLst>
            </c:dLbl>
            <c:dLbl>
              <c:idx val="343"/>
              <c:layout>
                <c:manualLayout>
                  <c:x val="-8.0129027732150873E-2"/>
                  <c:y val="-0.15591056871567091"/>
                </c:manualLayout>
              </c:layout>
              <c:tx>
                <c:rich>
                  <a:bodyPr/>
                  <a:lstStyle/>
                  <a:p>
                    <a:fld id="{D8B69F5F-B213-43A7-ADCE-D2427170428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7-F36E-4389-A95F-851AFE70BEAF}"/>
                </c:ext>
              </c:extLst>
            </c:dLbl>
            <c:dLbl>
              <c:idx val="344"/>
              <c:layout>
                <c:manualLayout>
                  <c:x val="-6.5189717477003944E-2"/>
                  <c:y val="-0.23026791687237544"/>
                </c:manualLayout>
              </c:layout>
              <c:tx>
                <c:rich>
                  <a:bodyPr/>
                  <a:lstStyle/>
                  <a:p>
                    <a:fld id="{F1B97213-EDCA-4CDF-B702-8068656340C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8-F36E-4389-A95F-851AFE70BEAF}"/>
                </c:ext>
              </c:extLst>
            </c:dLbl>
            <c:dLbl>
              <c:idx val="345"/>
              <c:layout>
                <c:manualLayout>
                  <c:x val="-4.7534168993648707E-2"/>
                  <c:y val="-0.2446596616768989"/>
                </c:manualLayout>
              </c:layout>
              <c:tx>
                <c:rich>
                  <a:bodyPr/>
                  <a:lstStyle/>
                  <a:p>
                    <a:fld id="{415B0313-43F4-441C-B509-C3523589526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9-F36E-4389-A95F-851AFE70BEAF}"/>
                </c:ext>
              </c:extLst>
            </c:dLbl>
            <c:dLbl>
              <c:idx val="346"/>
              <c:layout>
                <c:manualLayout>
                  <c:x val="0"/>
                  <c:y val="-3.5979362011308663E-2"/>
                </c:manualLayout>
              </c:layout>
              <c:tx>
                <c:rich>
                  <a:bodyPr/>
                  <a:lstStyle/>
                  <a:p>
                    <a:fld id="{20A5E96C-5378-460D-BAC7-5E39912E027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A-F36E-4389-A95F-851AFE70BEAF}"/>
                </c:ext>
              </c:extLst>
            </c:dLbl>
            <c:dLbl>
              <c:idx val="347"/>
              <c:layout>
                <c:manualLayout>
                  <c:x val="-4.7534168993648707E-2"/>
                  <c:y val="-0.47972482681744882"/>
                </c:manualLayout>
              </c:layout>
              <c:tx>
                <c:rich>
                  <a:bodyPr/>
                  <a:lstStyle/>
                  <a:p>
                    <a:fld id="{0B2AA0F6-2B43-43B3-BA16-DD53305AA11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B-F36E-4389-A95F-851AFE70BEAF}"/>
                </c:ext>
              </c:extLst>
            </c:dLbl>
            <c:spPr>
              <a:noFill/>
              <a:ln>
                <a:noFill/>
              </a:ln>
              <a:effectLst/>
            </c:spPr>
            <c:txPr>
              <a:bodyPr rot="-5400000" spcFirstLastPara="1" vertOverflow="ellipsis"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'Chart - resources ratio'!$D$5:$D$352</c:f>
              <c:numCache>
                <c:formatCode>0.00%</c:formatCode>
                <c:ptCount val="348"/>
                <c:pt idx="0">
                  <c:v>0</c:v>
                </c:pt>
                <c:pt idx="1">
                  <c:v>#N/A</c:v>
                </c:pt>
                <c:pt idx="2">
                  <c:v>#N/A</c:v>
                </c:pt>
                <c:pt idx="3">
                  <c:v>#N/A</c:v>
                </c:pt>
                <c:pt idx="4">
                  <c:v>#N/A</c:v>
                </c:pt>
                <c:pt idx="5">
                  <c:v>3.2553088995502772</c:v>
                </c:pt>
                <c:pt idx="6">
                  <c:v>2.2964138528711815</c:v>
                </c:pt>
                <c:pt idx="7">
                  <c:v>2.0023078400396779</c:v>
                </c:pt>
                <c:pt idx="8">
                  <c:v>1.9627270685100662</c:v>
                </c:pt>
                <c:pt idx="9">
                  <c:v>1.9403261634403326</c:v>
                </c:pt>
                <c:pt idx="10">
                  <c:v>1.8607641766710714</c:v>
                </c:pt>
                <c:pt idx="11">
                  <c:v>1.8523857376643811</c:v>
                </c:pt>
                <c:pt idx="12">
                  <c:v>1.7766593449238448</c:v>
                </c:pt>
                <c:pt idx="13">
                  <c:v>1.7507394720512597</c:v>
                </c:pt>
                <c:pt idx="14">
                  <c:v>1.734668942949726</c:v>
                </c:pt>
                <c:pt idx="15">
                  <c:v>1.7297069998550632</c:v>
                </c:pt>
                <c:pt idx="16">
                  <c:v>1.7219562255390222</c:v>
                </c:pt>
                <c:pt idx="17">
                  <c:v>1.6755663826142384</c:v>
                </c:pt>
                <c:pt idx="18">
                  <c:v>1.6051463175225988</c:v>
                </c:pt>
                <c:pt idx="19">
                  <c:v>1.5927580326411084</c:v>
                </c:pt>
                <c:pt idx="20">
                  <c:v>1.5709029809354476</c:v>
                </c:pt>
                <c:pt idx="21">
                  <c:v>1.5518452437210035</c:v>
                </c:pt>
                <c:pt idx="22">
                  <c:v>1.5468033563724892</c:v>
                </c:pt>
                <c:pt idx="23">
                  <c:v>1.530308222068943</c:v>
                </c:pt>
                <c:pt idx="24">
                  <c:v>1.5124103478740214</c:v>
                </c:pt>
                <c:pt idx="25">
                  <c:v>1.4944047790268458</c:v>
                </c:pt>
                <c:pt idx="26">
                  <c:v>1.4897690125471508</c:v>
                </c:pt>
                <c:pt idx="27">
                  <c:v>1.4739785777814021</c:v>
                </c:pt>
                <c:pt idx="28">
                  <c:v>1.4695062400806647</c:v>
                </c:pt>
                <c:pt idx="29">
                  <c:v>1.4609966547136364</c:v>
                </c:pt>
                <c:pt idx="30">
                  <c:v>1.4546370787370753</c:v>
                </c:pt>
                <c:pt idx="31">
                  <c:v>1.4510835960892321</c:v>
                </c:pt>
                <c:pt idx="32">
                  <c:v>1.4444506233862084</c:v>
                </c:pt>
                <c:pt idx="33">
                  <c:v>1.4381217458893756</c:v>
                </c:pt>
                <c:pt idx="34">
                  <c:v>1.4273345378392992</c:v>
                </c:pt>
                <c:pt idx="35">
                  <c:v>1.4091176682835902</c:v>
                </c:pt>
                <c:pt idx="36">
                  <c:v>1.4087551618915255</c:v>
                </c:pt>
                <c:pt idx="37">
                  <c:v>1.4052997344653415</c:v>
                </c:pt>
                <c:pt idx="38">
                  <c:v>1.4051098704082858</c:v>
                </c:pt>
                <c:pt idx="39">
                  <c:v>1.4004483574333115</c:v>
                </c:pt>
                <c:pt idx="40">
                  <c:v>1.388150077821017</c:v>
                </c:pt>
                <c:pt idx="41">
                  <c:v>1.3784641897565175</c:v>
                </c:pt>
                <c:pt idx="42">
                  <c:v>1.3721370649030711</c:v>
                </c:pt>
                <c:pt idx="43">
                  <c:v>1.3660805790863304</c:v>
                </c:pt>
                <c:pt idx="44">
                  <c:v>1.3560293244847161</c:v>
                </c:pt>
                <c:pt idx="45">
                  <c:v>1.3539933791051462</c:v>
                </c:pt>
                <c:pt idx="46">
                  <c:v>1.3533585497159422</c:v>
                </c:pt>
                <c:pt idx="47">
                  <c:v>1.3461680637219438</c:v>
                </c:pt>
                <c:pt idx="48">
                  <c:v>1.3432248854994895</c:v>
                </c:pt>
                <c:pt idx="49">
                  <c:v>1.3384936981925915</c:v>
                </c:pt>
                <c:pt idx="50">
                  <c:v>1.3310772107848525</c:v>
                </c:pt>
                <c:pt idx="51">
                  <c:v>1.3253865578375725</c:v>
                </c:pt>
                <c:pt idx="52">
                  <c:v>1.3174748232653377</c:v>
                </c:pt>
                <c:pt idx="53">
                  <c:v>1.3160846309102128</c:v>
                </c:pt>
                <c:pt idx="54">
                  <c:v>1.3137447208879003</c:v>
                </c:pt>
                <c:pt idx="55">
                  <c:v>1.312060320304866</c:v>
                </c:pt>
                <c:pt idx="56">
                  <c:v>1.3083724785856496</c:v>
                </c:pt>
                <c:pt idx="57">
                  <c:v>1.3056172222595406</c:v>
                </c:pt>
                <c:pt idx="58">
                  <c:v>1.3009850800879719</c:v>
                </c:pt>
                <c:pt idx="59">
                  <c:v>1.2997913516305901</c:v>
                </c:pt>
                <c:pt idx="60">
                  <c:v>1.297527279251963</c:v>
                </c:pt>
                <c:pt idx="61">
                  <c:v>1.2905341756083639</c:v>
                </c:pt>
                <c:pt idx="62">
                  <c:v>1.2902271140973718</c:v>
                </c:pt>
                <c:pt idx="63">
                  <c:v>1.2894468232189171</c:v>
                </c:pt>
                <c:pt idx="64">
                  <c:v>1.2891488598090854</c:v>
                </c:pt>
                <c:pt idx="65">
                  <c:v>1.2867326734309978</c:v>
                </c:pt>
                <c:pt idx="66">
                  <c:v>1.2829672789505953</c:v>
                </c:pt>
                <c:pt idx="67">
                  <c:v>1.2726508262313507</c:v>
                </c:pt>
                <c:pt idx="68">
                  <c:v>1.2642497024703105</c:v>
                </c:pt>
                <c:pt idx="69">
                  <c:v>1.2538834513123036</c:v>
                </c:pt>
                <c:pt idx="70">
                  <c:v>1.2537691614515341</c:v>
                </c:pt>
                <c:pt idx="71">
                  <c:v>1.2510891221136795</c:v>
                </c:pt>
                <c:pt idx="72">
                  <c:v>1.2444854043284843</c:v>
                </c:pt>
                <c:pt idx="73">
                  <c:v>1.2331752568231755</c:v>
                </c:pt>
                <c:pt idx="74">
                  <c:v>1.2313923003783196</c:v>
                </c:pt>
                <c:pt idx="75">
                  <c:v>1.2302309552143704</c:v>
                </c:pt>
                <c:pt idx="76">
                  <c:v>1.2285735159809072</c:v>
                </c:pt>
                <c:pt idx="77">
                  <c:v>1.2256122883726552</c:v>
                </c:pt>
                <c:pt idx="78">
                  <c:v>1.2246818931103798</c:v>
                </c:pt>
                <c:pt idx="79">
                  <c:v>1.2172920646388794</c:v>
                </c:pt>
                <c:pt idx="80">
                  <c:v>1.2168491623578299</c:v>
                </c:pt>
                <c:pt idx="81">
                  <c:v>1.2098497532285857</c:v>
                </c:pt>
                <c:pt idx="82">
                  <c:v>1.2086737934727187</c:v>
                </c:pt>
                <c:pt idx="83">
                  <c:v>1.2064305335376488</c:v>
                </c:pt>
                <c:pt idx="84">
                  <c:v>1.2040764817168406</c:v>
                </c:pt>
                <c:pt idx="85">
                  <c:v>1.2034291666994363</c:v>
                </c:pt>
                <c:pt idx="86">
                  <c:v>1.2032888696300588</c:v>
                </c:pt>
                <c:pt idx="87">
                  <c:v>1.1998998977739741</c:v>
                </c:pt>
                <c:pt idx="88">
                  <c:v>1.1967639786242834</c:v>
                </c:pt>
                <c:pt idx="89">
                  <c:v>1.1904874695159142</c:v>
                </c:pt>
                <c:pt idx="90">
                  <c:v>1.184943548255361</c:v>
                </c:pt>
                <c:pt idx="91">
                  <c:v>1.1805079586015512</c:v>
                </c:pt>
                <c:pt idx="92">
                  <c:v>1.1744929030777973</c:v>
                </c:pt>
                <c:pt idx="93">
                  <c:v>1.1708742460946491</c:v>
                </c:pt>
                <c:pt idx="94">
                  <c:v>1.169066099694867</c:v>
                </c:pt>
                <c:pt idx="95">
                  <c:v>1.1670814340864379</c:v>
                </c:pt>
                <c:pt idx="96">
                  <c:v>1.162300553907367</c:v>
                </c:pt>
                <c:pt idx="97">
                  <c:v>1.1619791337810332</c:v>
                </c:pt>
                <c:pt idx="98">
                  <c:v>1.1602530881417257</c:v>
                </c:pt>
                <c:pt idx="99">
                  <c:v>1.160028394343023</c:v>
                </c:pt>
                <c:pt idx="100">
                  <c:v>1.1598144982810343</c:v>
                </c:pt>
                <c:pt idx="101">
                  <c:v>1.152997190024454</c:v>
                </c:pt>
                <c:pt idx="102">
                  <c:v>1.1486435938657826</c:v>
                </c:pt>
                <c:pt idx="103">
                  <c:v>1.146285490141953</c:v>
                </c:pt>
                <c:pt idx="104">
                  <c:v>1.1458380521370166</c:v>
                </c:pt>
                <c:pt idx="105">
                  <c:v>1.1409889851191495</c:v>
                </c:pt>
                <c:pt idx="106">
                  <c:v>1.1325808553215115</c:v>
                </c:pt>
                <c:pt idx="107">
                  <c:v>1.132451033651199</c:v>
                </c:pt>
                <c:pt idx="108">
                  <c:v>1.1304016262779317</c:v>
                </c:pt>
                <c:pt idx="109">
                  <c:v>1.1287747604206662</c:v>
                </c:pt>
                <c:pt idx="110">
                  <c:v>1.1221768606312905</c:v>
                </c:pt>
                <c:pt idx="111">
                  <c:v>1.1218050353408682</c:v>
                </c:pt>
                <c:pt idx="112">
                  <c:v>1.1212482242176325</c:v>
                </c:pt>
                <c:pt idx="113">
                  <c:v>1.1200532613870597</c:v>
                </c:pt>
                <c:pt idx="114">
                  <c:v>1.1193748258500054</c:v>
                </c:pt>
                <c:pt idx="115">
                  <c:v>1.11749548277768</c:v>
                </c:pt>
                <c:pt idx="116">
                  <c:v>1.115752520009359</c:v>
                </c:pt>
                <c:pt idx="117">
                  <c:v>1.1141383144884167</c:v>
                </c:pt>
                <c:pt idx="118">
                  <c:v>1.110558570922231</c:v>
                </c:pt>
                <c:pt idx="119">
                  <c:v>1.1103508304980745</c:v>
                </c:pt>
                <c:pt idx="120">
                  <c:v>1.1076037470276081</c:v>
                </c:pt>
                <c:pt idx="121">
                  <c:v>1.103591145187693</c:v>
                </c:pt>
                <c:pt idx="122">
                  <c:v>1.1011524133445709</c:v>
                </c:pt>
                <c:pt idx="123">
                  <c:v>1.101089052183285</c:v>
                </c:pt>
                <c:pt idx="124">
                  <c:v>1.0957887288596666</c:v>
                </c:pt>
                <c:pt idx="125">
                  <c:v>1.0919399533202578</c:v>
                </c:pt>
                <c:pt idx="126">
                  <c:v>1.0887488058487429</c:v>
                </c:pt>
                <c:pt idx="127">
                  <c:v>1.0868026155187689</c:v>
                </c:pt>
                <c:pt idx="128">
                  <c:v>1.0836976297697791</c:v>
                </c:pt>
                <c:pt idx="129">
                  <c:v>1.0818562439925556</c:v>
                </c:pt>
                <c:pt idx="130">
                  <c:v>1.0809506614142999</c:v>
                </c:pt>
                <c:pt idx="131">
                  <c:v>1.0792965020308747</c:v>
                </c:pt>
                <c:pt idx="132">
                  <c:v>1.0790543989083561</c:v>
                </c:pt>
                <c:pt idx="133">
                  <c:v>1.0784535792890342</c:v>
                </c:pt>
                <c:pt idx="134">
                  <c:v>1.0767877871950213</c:v>
                </c:pt>
                <c:pt idx="135">
                  <c:v>1.0766649795930778</c:v>
                </c:pt>
                <c:pt idx="136">
                  <c:v>1.07577027557028</c:v>
                </c:pt>
                <c:pt idx="137">
                  <c:v>1.0739551036590655</c:v>
                </c:pt>
                <c:pt idx="138">
                  <c:v>1.0724602615452081</c:v>
                </c:pt>
                <c:pt idx="139">
                  <c:v>1.0701068835908645</c:v>
                </c:pt>
                <c:pt idx="140">
                  <c:v>1.0649595062507207</c:v>
                </c:pt>
                <c:pt idx="141">
                  <c:v>1.0648837250798517</c:v>
                </c:pt>
                <c:pt idx="142">
                  <c:v>1.0626612177512966</c:v>
                </c:pt>
                <c:pt idx="143">
                  <c:v>1.0604550205494068</c:v>
                </c:pt>
                <c:pt idx="144">
                  <c:v>1.0570934954922793</c:v>
                </c:pt>
                <c:pt idx="145">
                  <c:v>1.0566559606108927</c:v>
                </c:pt>
                <c:pt idx="146">
                  <c:v>1.0548537996968428</c:v>
                </c:pt>
                <c:pt idx="147">
                  <c:v>1.0545800642182313</c:v>
                </c:pt>
                <c:pt idx="148">
                  <c:v>1.0508986799378151</c:v>
                </c:pt>
                <c:pt idx="149">
                  <c:v>1.048442230182643</c:v>
                </c:pt>
                <c:pt idx="150">
                  <c:v>1.0470264575558026</c:v>
                </c:pt>
                <c:pt idx="151">
                  <c:v>1.0469527456830539</c:v>
                </c:pt>
                <c:pt idx="152">
                  <c:v>1.046420563643804</c:v>
                </c:pt>
                <c:pt idx="153">
                  <c:v>1.0419316310468167</c:v>
                </c:pt>
                <c:pt idx="154">
                  <c:v>1.0399306914472946</c:v>
                </c:pt>
                <c:pt idx="155">
                  <c:v>1.0389143617173273</c:v>
                </c:pt>
                <c:pt idx="156">
                  <c:v>1.0337718311350339</c:v>
                </c:pt>
                <c:pt idx="157">
                  <c:v>1.0277426639321841</c:v>
                </c:pt>
                <c:pt idx="158">
                  <c:v>1.0241659263933811</c:v>
                </c:pt>
                <c:pt idx="159">
                  <c:v>1.017378458668099</c:v>
                </c:pt>
                <c:pt idx="160">
                  <c:v>1.0166301515059628</c:v>
                </c:pt>
                <c:pt idx="161">
                  <c:v>1.012075619912431</c:v>
                </c:pt>
                <c:pt idx="162">
                  <c:v>1.0115935489283074</c:v>
                </c:pt>
                <c:pt idx="163">
                  <c:v>1.0115677763078101</c:v>
                </c:pt>
                <c:pt idx="164">
                  <c:v>1.0106610025532312</c:v>
                </c:pt>
                <c:pt idx="165">
                  <c:v>1.0105537978582633</c:v>
                </c:pt>
                <c:pt idx="166">
                  <c:v>1.0045253018502747</c:v>
                </c:pt>
                <c:pt idx="167">
                  <c:v>1.0034057923668149</c:v>
                </c:pt>
                <c:pt idx="168">
                  <c:v>1.0028591021471538</c:v>
                </c:pt>
                <c:pt idx="169">
                  <c:v>0.99004712164454889</c:v>
                </c:pt>
                <c:pt idx="170">
                  <c:v>0.98831330244643367</c:v>
                </c:pt>
                <c:pt idx="171">
                  <c:v>0.98825435078101143</c:v>
                </c:pt>
                <c:pt idx="172">
                  <c:v>0.97936952301392799</c:v>
                </c:pt>
                <c:pt idx="173">
                  <c:v>0.97834197224712183</c:v>
                </c:pt>
                <c:pt idx="174">
                  <c:v>0.97781400523543371</c:v>
                </c:pt>
                <c:pt idx="175">
                  <c:v>0.97460522188354271</c:v>
                </c:pt>
                <c:pt idx="176">
                  <c:v>0.97172517288876725</c:v>
                </c:pt>
                <c:pt idx="177">
                  <c:v>0.96980995931405023</c:v>
                </c:pt>
                <c:pt idx="178">
                  <c:v>0.96732559016184005</c:v>
                </c:pt>
                <c:pt idx="179">
                  <c:v>0.96586338904878866</c:v>
                </c:pt>
                <c:pt idx="180">
                  <c:v>0.96517082607325766</c:v>
                </c:pt>
                <c:pt idx="181">
                  <c:v>0.96345002299161742</c:v>
                </c:pt>
                <c:pt idx="182">
                  <c:v>0.96124032650877111</c:v>
                </c:pt>
                <c:pt idx="183">
                  <c:v>0.96122599635202932</c:v>
                </c:pt>
                <c:pt idx="184">
                  <c:v>0.95915933223687599</c:v>
                </c:pt>
                <c:pt idx="185">
                  <c:v>0.95456485653453804</c:v>
                </c:pt>
                <c:pt idx="186">
                  <c:v>0.95210792550900336</c:v>
                </c:pt>
                <c:pt idx="187">
                  <c:v>0.94954427244863548</c:v>
                </c:pt>
                <c:pt idx="188">
                  <c:v>0.94918677898249537</c:v>
                </c:pt>
                <c:pt idx="189">
                  <c:v>0.94839641063655333</c:v>
                </c:pt>
                <c:pt idx="190">
                  <c:v>0.94762319772979242</c:v>
                </c:pt>
                <c:pt idx="191">
                  <c:v>0.94586540240395822</c:v>
                </c:pt>
                <c:pt idx="192">
                  <c:v>0.9443698458301476</c:v>
                </c:pt>
                <c:pt idx="193">
                  <c:v>0.94218561827212299</c:v>
                </c:pt>
                <c:pt idx="194">
                  <c:v>0.94174738338654096</c:v>
                </c:pt>
                <c:pt idx="195">
                  <c:v>0.94152959076214937</c:v>
                </c:pt>
                <c:pt idx="196">
                  <c:v>0.93900603454208531</c:v>
                </c:pt>
                <c:pt idx="197">
                  <c:v>0.93833308452827968</c:v>
                </c:pt>
                <c:pt idx="198">
                  <c:v>0.93745120901003554</c:v>
                </c:pt>
                <c:pt idx="199">
                  <c:v>0.93602798695073541</c:v>
                </c:pt>
                <c:pt idx="200">
                  <c:v>0.93508708385810446</c:v>
                </c:pt>
                <c:pt idx="201">
                  <c:v>0.93273790066481876</c:v>
                </c:pt>
                <c:pt idx="202">
                  <c:v>0.92854183871863527</c:v>
                </c:pt>
                <c:pt idx="203">
                  <c:v>0.92488349376648815</c:v>
                </c:pt>
                <c:pt idx="204">
                  <c:v>0.92480085623155406</c:v>
                </c:pt>
                <c:pt idx="205">
                  <c:v>0.9243156978625906</c:v>
                </c:pt>
                <c:pt idx="206">
                  <c:v>0.92249801776901241</c:v>
                </c:pt>
                <c:pt idx="207">
                  <c:v>0.92153335936348457</c:v>
                </c:pt>
                <c:pt idx="208">
                  <c:v>0.92145188095067476</c:v>
                </c:pt>
                <c:pt idx="209">
                  <c:v>0.92142680972929392</c:v>
                </c:pt>
                <c:pt idx="210">
                  <c:v>0.9214243842457166</c:v>
                </c:pt>
                <c:pt idx="211">
                  <c:v>0.91990466210823874</c:v>
                </c:pt>
                <c:pt idx="212">
                  <c:v>0.91945548100720897</c:v>
                </c:pt>
                <c:pt idx="213">
                  <c:v>0.91653290689798617</c:v>
                </c:pt>
                <c:pt idx="214">
                  <c:v>0.91626659389967113</c:v>
                </c:pt>
                <c:pt idx="215">
                  <c:v>0.91613678021586131</c:v>
                </c:pt>
                <c:pt idx="216">
                  <c:v>0.91561545234775621</c:v>
                </c:pt>
                <c:pt idx="217">
                  <c:v>0.91502467053763348</c:v>
                </c:pt>
                <c:pt idx="218">
                  <c:v>0.91410913309580899</c:v>
                </c:pt>
                <c:pt idx="219">
                  <c:v>0.9131772191936971</c:v>
                </c:pt>
                <c:pt idx="220">
                  <c:v>0.91282467677084933</c:v>
                </c:pt>
                <c:pt idx="221">
                  <c:v>0.91121840347116034</c:v>
                </c:pt>
                <c:pt idx="222">
                  <c:v>0.91067753263245388</c:v>
                </c:pt>
                <c:pt idx="223">
                  <c:v>0.90855948612718018</c:v>
                </c:pt>
                <c:pt idx="224">
                  <c:v>0.90841008642737431</c:v>
                </c:pt>
                <c:pt idx="225">
                  <c:v>0.90776493179171969</c:v>
                </c:pt>
                <c:pt idx="226">
                  <c:v>0.9070411015588673</c:v>
                </c:pt>
                <c:pt idx="227">
                  <c:v>0.90677638716024023</c:v>
                </c:pt>
                <c:pt idx="228">
                  <c:v>0.90599923145095906</c:v>
                </c:pt>
                <c:pt idx="229">
                  <c:v>0.90206566289652435</c:v>
                </c:pt>
                <c:pt idx="230">
                  <c:v>0.90178254616474929</c:v>
                </c:pt>
                <c:pt idx="231">
                  <c:v>0.90079619971778857</c:v>
                </c:pt>
                <c:pt idx="232">
                  <c:v>0.90015622047117994</c:v>
                </c:pt>
                <c:pt idx="233">
                  <c:v>0.9000716096301774</c:v>
                </c:pt>
                <c:pt idx="234">
                  <c:v>0.89910269916838381</c:v>
                </c:pt>
                <c:pt idx="235">
                  <c:v>0.89857270629746433</c:v>
                </c:pt>
                <c:pt idx="236">
                  <c:v>0.89815325675420032</c:v>
                </c:pt>
                <c:pt idx="237">
                  <c:v>0.89779586096063824</c:v>
                </c:pt>
                <c:pt idx="238">
                  <c:v>0.89586733709977751</c:v>
                </c:pt>
                <c:pt idx="239">
                  <c:v>0.89468572147597814</c:v>
                </c:pt>
                <c:pt idx="240">
                  <c:v>0.8937451477464935</c:v>
                </c:pt>
                <c:pt idx="241">
                  <c:v>0.89232876746236311</c:v>
                </c:pt>
                <c:pt idx="242">
                  <c:v>0.89134285550662051</c:v>
                </c:pt>
                <c:pt idx="243">
                  <c:v>0.89080544898469116</c:v>
                </c:pt>
                <c:pt idx="244">
                  <c:v>0.88757260735050658</c:v>
                </c:pt>
                <c:pt idx="245">
                  <c:v>0.8872691582962523</c:v>
                </c:pt>
                <c:pt idx="246">
                  <c:v>0.88344985596330383</c:v>
                </c:pt>
                <c:pt idx="247">
                  <c:v>0.88244574057285863</c:v>
                </c:pt>
                <c:pt idx="248">
                  <c:v>0.87862902413024746</c:v>
                </c:pt>
                <c:pt idx="249">
                  <c:v>0.87599337871766703</c:v>
                </c:pt>
                <c:pt idx="250">
                  <c:v>0.87330547473446263</c:v>
                </c:pt>
                <c:pt idx="251">
                  <c:v>0.8729669748053378</c:v>
                </c:pt>
                <c:pt idx="252">
                  <c:v>0.87220082693412126</c:v>
                </c:pt>
                <c:pt idx="253">
                  <c:v>0.87110019445469622</c:v>
                </c:pt>
                <c:pt idx="254">
                  <c:v>0.86996493076953385</c:v>
                </c:pt>
                <c:pt idx="255">
                  <c:v>0.86808342803003191</c:v>
                </c:pt>
                <c:pt idx="256">
                  <c:v>0.86705554201239299</c:v>
                </c:pt>
                <c:pt idx="257">
                  <c:v>0.86673385818114257</c:v>
                </c:pt>
                <c:pt idx="258">
                  <c:v>0.86396580634129772</c:v>
                </c:pt>
                <c:pt idx="259">
                  <c:v>0.8587561275173563</c:v>
                </c:pt>
                <c:pt idx="260">
                  <c:v>0.858601564477526</c:v>
                </c:pt>
                <c:pt idx="261">
                  <c:v>0.85804353669225286</c:v>
                </c:pt>
                <c:pt idx="262">
                  <c:v>0.857920251635644</c:v>
                </c:pt>
                <c:pt idx="263">
                  <c:v>0.85244466607113978</c:v>
                </c:pt>
                <c:pt idx="264">
                  <c:v>0.85227940452197171</c:v>
                </c:pt>
                <c:pt idx="265">
                  <c:v>0.85217078898098675</c:v>
                </c:pt>
                <c:pt idx="266">
                  <c:v>0.85010330088491171</c:v>
                </c:pt>
                <c:pt idx="267">
                  <c:v>0.84836196975713973</c:v>
                </c:pt>
                <c:pt idx="268">
                  <c:v>0.84791755611757225</c:v>
                </c:pt>
                <c:pt idx="269">
                  <c:v>0.84675181172799985</c:v>
                </c:pt>
                <c:pt idx="270">
                  <c:v>0.84581974829002726</c:v>
                </c:pt>
                <c:pt idx="271">
                  <c:v>0.84566132062895694</c:v>
                </c:pt>
                <c:pt idx="272">
                  <c:v>0.84417584895979236</c:v>
                </c:pt>
                <c:pt idx="273">
                  <c:v>0.84213878713028867</c:v>
                </c:pt>
                <c:pt idx="274">
                  <c:v>0.83837441612750274</c:v>
                </c:pt>
                <c:pt idx="275">
                  <c:v>0.83610614678903727</c:v>
                </c:pt>
                <c:pt idx="276">
                  <c:v>0.83544329906310943</c:v>
                </c:pt>
                <c:pt idx="277">
                  <c:v>0.83520521626911981</c:v>
                </c:pt>
                <c:pt idx="278">
                  <c:v>0.83231932047568302</c:v>
                </c:pt>
                <c:pt idx="279">
                  <c:v>0.83081282667564793</c:v>
                </c:pt>
                <c:pt idx="280">
                  <c:v>0.82958078996388507</c:v>
                </c:pt>
                <c:pt idx="281">
                  <c:v>0.82745990731920538</c:v>
                </c:pt>
                <c:pt idx="282">
                  <c:v>0.82718671767027252</c:v>
                </c:pt>
                <c:pt idx="283">
                  <c:v>0.82636602891866595</c:v>
                </c:pt>
                <c:pt idx="284">
                  <c:v>0.82240430312459289</c:v>
                </c:pt>
                <c:pt idx="285">
                  <c:v>0.82185481645294389</c:v>
                </c:pt>
                <c:pt idx="286">
                  <c:v>0.81739944889649674</c:v>
                </c:pt>
                <c:pt idx="287">
                  <c:v>0.81358479726041821</c:v>
                </c:pt>
                <c:pt idx="288">
                  <c:v>0.81029558180939831</c:v>
                </c:pt>
                <c:pt idx="289">
                  <c:v>0.80837265357218402</c:v>
                </c:pt>
                <c:pt idx="290">
                  <c:v>0.80749624780535623</c:v>
                </c:pt>
                <c:pt idx="291">
                  <c:v>0.80495624278950495</c:v>
                </c:pt>
                <c:pt idx="292">
                  <c:v>0.80413761753896196</c:v>
                </c:pt>
                <c:pt idx="293">
                  <c:v>0.80402422449858202</c:v>
                </c:pt>
                <c:pt idx="294">
                  <c:v>0.80373665405458961</c:v>
                </c:pt>
                <c:pt idx="295">
                  <c:v>0.80303289314382387</c:v>
                </c:pt>
                <c:pt idx="296">
                  <c:v>0.80252106076158036</c:v>
                </c:pt>
                <c:pt idx="297">
                  <c:v>0.8010346992589864</c:v>
                </c:pt>
                <c:pt idx="298">
                  <c:v>0.79536532085114209</c:v>
                </c:pt>
                <c:pt idx="299">
                  <c:v>0.79504609800333426</c:v>
                </c:pt>
                <c:pt idx="300">
                  <c:v>0.79364205887498473</c:v>
                </c:pt>
                <c:pt idx="301">
                  <c:v>0.79290011009276773</c:v>
                </c:pt>
                <c:pt idx="302">
                  <c:v>0.79159051048408635</c:v>
                </c:pt>
                <c:pt idx="303">
                  <c:v>0.79132683316077657</c:v>
                </c:pt>
                <c:pt idx="304">
                  <c:v>0.79047501241770679</c:v>
                </c:pt>
                <c:pt idx="305">
                  <c:v>0.79010991514745765</c:v>
                </c:pt>
                <c:pt idx="306">
                  <c:v>0.78982964537903599</c:v>
                </c:pt>
                <c:pt idx="307">
                  <c:v>0.78717734622561764</c:v>
                </c:pt>
                <c:pt idx="308">
                  <c:v>0.78570230736344215</c:v>
                </c:pt>
                <c:pt idx="309">
                  <c:v>0.78338755612483402</c:v>
                </c:pt>
                <c:pt idx="310">
                  <c:v>0.77469723855963191</c:v>
                </c:pt>
                <c:pt idx="311">
                  <c:v>0.77237652916847588</c:v>
                </c:pt>
                <c:pt idx="312">
                  <c:v>0.77231602204525851</c:v>
                </c:pt>
                <c:pt idx="313">
                  <c:v>0.77052851039608961</c:v>
                </c:pt>
                <c:pt idx="314">
                  <c:v>0.76643029246815175</c:v>
                </c:pt>
                <c:pt idx="315">
                  <c:v>0.76619757286734513</c:v>
                </c:pt>
                <c:pt idx="316">
                  <c:v>0.76560146620183489</c:v>
                </c:pt>
                <c:pt idx="317">
                  <c:v>0.76524402239756228</c:v>
                </c:pt>
                <c:pt idx="318">
                  <c:v>0.76498067662248892</c:v>
                </c:pt>
                <c:pt idx="319">
                  <c:v>0.76237461043300081</c:v>
                </c:pt>
                <c:pt idx="320">
                  <c:v>0.75767014444041048</c:v>
                </c:pt>
                <c:pt idx="321">
                  <c:v>0.75520158245023472</c:v>
                </c:pt>
                <c:pt idx="322">
                  <c:v>0.75306604472952587</c:v>
                </c:pt>
                <c:pt idx="323">
                  <c:v>0.75253894708350622</c:v>
                </c:pt>
                <c:pt idx="324">
                  <c:v>0.74988204377476941</c:v>
                </c:pt>
                <c:pt idx="325">
                  <c:v>0.74914997413025131</c:v>
                </c:pt>
                <c:pt idx="326">
                  <c:v>0.7479178948954559</c:v>
                </c:pt>
                <c:pt idx="327">
                  <c:v>0.74301152891050559</c:v>
                </c:pt>
                <c:pt idx="328">
                  <c:v>0.74228080377988992</c:v>
                </c:pt>
                <c:pt idx="329">
                  <c:v>0.73857396761580429</c:v>
                </c:pt>
                <c:pt idx="330">
                  <c:v>0.73025516926189693</c:v>
                </c:pt>
                <c:pt idx="331">
                  <c:v>0.72933852569161406</c:v>
                </c:pt>
                <c:pt idx="332">
                  <c:v>0.71253686250371573</c:v>
                </c:pt>
                <c:pt idx="333">
                  <c:v>0.71151703571999581</c:v>
                </c:pt>
                <c:pt idx="334">
                  <c:v>0.7072061620305683</c:v>
                </c:pt>
                <c:pt idx="335">
                  <c:v>0.70669154232414622</c:v>
                </c:pt>
                <c:pt idx="336">
                  <c:v>0.70600083606786046</c:v>
                </c:pt>
                <c:pt idx="337">
                  <c:v>0.70519009887740647</c:v>
                </c:pt>
                <c:pt idx="338">
                  <c:v>0.70240785206156686</c:v>
                </c:pt>
                <c:pt idx="339">
                  <c:v>0.70169566894579138</c:v>
                </c:pt>
                <c:pt idx="340">
                  <c:v>0.69522223442538877</c:v>
                </c:pt>
                <c:pt idx="341">
                  <c:v>0.69362219435092964</c:v>
                </c:pt>
                <c:pt idx="342">
                  <c:v>0.68641126476507575</c:v>
                </c:pt>
                <c:pt idx="343">
                  <c:v>0.67439125353869478</c:v>
                </c:pt>
                <c:pt idx="344">
                  <c:v>0.65613661401691015</c:v>
                </c:pt>
                <c:pt idx="345">
                  <c:v>0.59607450909684345</c:v>
                </c:pt>
                <c:pt idx="346">
                  <c:v>0.59112850623589119</c:v>
                </c:pt>
                <c:pt idx="347">
                  <c:v>0.57234068581673136</c:v>
                </c:pt>
              </c:numCache>
            </c:numRef>
          </c:val>
          <c:extLst>
            <c:ext xmlns:c15="http://schemas.microsoft.com/office/drawing/2012/chart" uri="{02D57815-91ED-43cb-92C2-25804820EDAC}">
              <c15:datalabelsRange>
                <c15:f>'Chart - resources ratio'!$E$5:$E$353</c15:f>
                <c15:dlblRangeCache>
                  <c:ptCount val="349"/>
                  <c:pt idx="7">
                    <c:v>Knowsley</c:v>
                  </c:pt>
                  <c:pt idx="9">
                    <c:v>Manchester</c:v>
                  </c:pt>
                  <c:pt idx="11">
                    <c:v>Liverpool</c:v>
                  </c:pt>
                  <c:pt idx="14">
                    <c:v>Birmingham</c:v>
                  </c:pt>
                  <c:pt idx="22">
                    <c:v>Barking And Dagenham</c:v>
                  </c:pt>
                  <c:pt idx="27">
                    <c:v>Norwich</c:v>
                  </c:pt>
                  <c:pt idx="29">
                    <c:v>Derby</c:v>
                  </c:pt>
                  <c:pt idx="31">
                    <c:v>Hackney</c:v>
                  </c:pt>
                  <c:pt idx="33">
                    <c:v>Great Yarmouth</c:v>
                  </c:pt>
                  <c:pt idx="35">
                    <c:v>Crawley</c:v>
                  </c:pt>
                  <c:pt idx="48">
                    <c:v>Cambridge</c:v>
                  </c:pt>
                  <c:pt idx="70">
                    <c:v>Wakefield</c:v>
                  </c:pt>
                  <c:pt idx="108">
                    <c:v>North West Leicestershire</c:v>
                  </c:pt>
                  <c:pt idx="160">
                    <c:v>Lincolnshire</c:v>
                  </c:pt>
                  <c:pt idx="207">
                    <c:v>Solihull</c:v>
                  </c:pt>
                  <c:pt idx="281">
                    <c:v>Dorset Council</c:v>
                  </c:pt>
                  <c:pt idx="290">
                    <c:v>Hammersmith And Fulham</c:v>
                  </c:pt>
                  <c:pt idx="299">
                    <c:v>Westminster</c:v>
                  </c:pt>
                  <c:pt idx="306">
                    <c:v>North Yorkshire Council</c:v>
                  </c:pt>
                  <c:pt idx="308">
                    <c:v>Warwickshire</c:v>
                  </c:pt>
                  <c:pt idx="315">
                    <c:v>York</c:v>
                  </c:pt>
                  <c:pt idx="343">
                    <c:v>Kensington And Chelsea</c:v>
                  </c:pt>
                  <c:pt idx="344">
                    <c:v>Buckinghamshire Council</c:v>
                  </c:pt>
                  <c:pt idx="345">
                    <c:v>Windsor And Maidenhead</c:v>
                  </c:pt>
                  <c:pt idx="346">
                    <c:v>Surrey</c:v>
                  </c:pt>
                  <c:pt idx="347">
                    <c:v>Richmond upon Thames</c:v>
                  </c:pt>
                  <c:pt idx="348">
                    <c:v>Wokingham</c:v>
                  </c:pt>
                </c15:dlblRangeCache>
              </c15:datalabelsRange>
            </c:ext>
            <c:ext xmlns:c16="http://schemas.microsoft.com/office/drawing/2014/chart" uri="{C3380CC4-5D6E-409C-BE32-E72D297353CC}">
              <c16:uniqueId val="{0000015C-F36E-4389-A95F-851AFE70BEAF}"/>
            </c:ext>
          </c:extLst>
        </c:ser>
        <c:ser>
          <c:idx val="3"/>
          <c:order val="1"/>
          <c:tx>
            <c:strRef>
              <c:f>'Chart - resources ratio'!$G$4</c:f>
              <c:strCache>
                <c:ptCount val="1"/>
                <c:pt idx="0">
                  <c:v>ILB</c:v>
                </c:pt>
              </c:strCache>
            </c:strRef>
          </c:tx>
          <c:spPr>
            <a:solidFill>
              <a:srgbClr val="FF0000"/>
            </a:solidFill>
            <a:ln>
              <a:noFill/>
            </a:ln>
            <a:effectLst/>
          </c:spPr>
          <c:invertIfNegative val="0"/>
          <c:val>
            <c:numRef>
              <c:f>'Chart - resources ratio'!$G$5:$G$352</c:f>
              <c:numCache>
                <c:formatCode>General</c:formatCode>
                <c:ptCount val="348"/>
                <c:pt idx="5" formatCode="0.00%">
                  <c:v>3.2553088995502772</c:v>
                </c:pt>
                <c:pt idx="31" formatCode="0.00%">
                  <c:v>1.4510835960892321</c:v>
                </c:pt>
                <c:pt idx="56" formatCode="0.00%">
                  <c:v>1.3083724785856496</c:v>
                </c:pt>
                <c:pt idx="82" formatCode="0.00%">
                  <c:v>1.2086737934727187</c:v>
                </c:pt>
                <c:pt idx="83" formatCode="0.00%">
                  <c:v>1.2064305335376488</c:v>
                </c:pt>
                <c:pt idx="106" formatCode="0.00%">
                  <c:v>1.1325808553215115</c:v>
                </c:pt>
                <c:pt idx="138" formatCode="0.00%">
                  <c:v>1.0724602615452081</c:v>
                </c:pt>
                <c:pt idx="149" formatCode="0.00%">
                  <c:v>1.048442230182643</c:v>
                </c:pt>
                <c:pt idx="197" formatCode="0.00%">
                  <c:v>0.93833308452827968</c:v>
                </c:pt>
                <c:pt idx="290" formatCode="0.00%">
                  <c:v>0.80749624780535623</c:v>
                </c:pt>
                <c:pt idx="299" formatCode="0.00%">
                  <c:v>0.79504609800333426</c:v>
                </c:pt>
                <c:pt idx="327" formatCode="0.00%">
                  <c:v>0.74301152891050559</c:v>
                </c:pt>
                <c:pt idx="343" formatCode="0.00%">
                  <c:v>0.67439125353869478</c:v>
                </c:pt>
              </c:numCache>
            </c:numRef>
          </c:val>
          <c:extLst xmlns:c15="http://schemas.microsoft.com/office/drawing/2012/chart">
            <c:ext xmlns:c16="http://schemas.microsoft.com/office/drawing/2014/chart" uri="{C3380CC4-5D6E-409C-BE32-E72D297353CC}">
              <c16:uniqueId val="{0000015D-F36E-4389-A95F-851AFE70BEAF}"/>
            </c:ext>
          </c:extLst>
        </c:ser>
        <c:ser>
          <c:idx val="4"/>
          <c:order val="2"/>
          <c:tx>
            <c:strRef>
              <c:f>'Chart - resources ratio'!$H$4</c:f>
              <c:strCache>
                <c:ptCount val="1"/>
                <c:pt idx="0">
                  <c:v>OLB</c:v>
                </c:pt>
              </c:strCache>
            </c:strRef>
          </c:tx>
          <c:spPr>
            <a:solidFill>
              <a:srgbClr val="FFC000"/>
            </a:solidFill>
            <a:ln>
              <a:noFill/>
            </a:ln>
            <a:effectLst/>
          </c:spPr>
          <c:invertIfNegative val="0"/>
          <c:val>
            <c:numRef>
              <c:f>'Chart - resources ratio'!$H$5:$H$352</c:f>
              <c:numCache>
                <c:formatCode>General</c:formatCode>
                <c:ptCount val="348"/>
                <c:pt idx="19" formatCode="0.00%">
                  <c:v>1.5927580326411084</c:v>
                </c:pt>
                <c:pt idx="22" formatCode="0.00%">
                  <c:v>1.5468033563724892</c:v>
                </c:pt>
                <c:pt idx="74" formatCode="0.00%">
                  <c:v>1.2313923003783196</c:v>
                </c:pt>
                <c:pt idx="94" formatCode="0.00%">
                  <c:v>1.169066099694867</c:v>
                </c:pt>
                <c:pt idx="112" formatCode="0.00%">
                  <c:v>1.1212482242176325</c:v>
                </c:pt>
                <c:pt idx="118" formatCode="0.00%">
                  <c:v>1.110558570922231</c:v>
                </c:pt>
                <c:pt idx="147" formatCode="0.00%">
                  <c:v>1.0545800642182313</c:v>
                </c:pt>
                <c:pt idx="150" formatCode="0.00%">
                  <c:v>1.0470264575558026</c:v>
                </c:pt>
                <c:pt idx="157" formatCode="0.00%">
                  <c:v>1.0277426639321841</c:v>
                </c:pt>
                <c:pt idx="159" formatCode="0.00%">
                  <c:v>1.017378458668099</c:v>
                </c:pt>
                <c:pt idx="171" formatCode="0.00%">
                  <c:v>0.98825435078101143</c:v>
                </c:pt>
                <c:pt idx="188" formatCode="0.00%">
                  <c:v>0.94918677898249537</c:v>
                </c:pt>
                <c:pt idx="241" formatCode="0.00%">
                  <c:v>0.89232876746236311</c:v>
                </c:pt>
                <c:pt idx="282" formatCode="0.00%">
                  <c:v>0.82718671767027252</c:v>
                </c:pt>
                <c:pt idx="286" formatCode="0.00%">
                  <c:v>0.81739944889649674</c:v>
                </c:pt>
                <c:pt idx="291" formatCode="0.00%">
                  <c:v>0.80495624278950495</c:v>
                </c:pt>
                <c:pt idx="303" formatCode="0.00%">
                  <c:v>0.79132683316077657</c:v>
                </c:pt>
                <c:pt idx="329" formatCode="0.00%">
                  <c:v>0.73857396761580429</c:v>
                </c:pt>
                <c:pt idx="330" formatCode="0.00%">
                  <c:v>0.73025516926189693</c:v>
                </c:pt>
                <c:pt idx="347" formatCode="0.00%">
                  <c:v>0.57234068581673136</c:v>
                </c:pt>
              </c:numCache>
            </c:numRef>
          </c:val>
          <c:extLst xmlns:c15="http://schemas.microsoft.com/office/drawing/2012/chart">
            <c:ext xmlns:c16="http://schemas.microsoft.com/office/drawing/2014/chart" uri="{C3380CC4-5D6E-409C-BE32-E72D297353CC}">
              <c16:uniqueId val="{0000015E-F36E-4389-A95F-851AFE70BEAF}"/>
            </c:ext>
          </c:extLst>
        </c:ser>
        <c:ser>
          <c:idx val="5"/>
          <c:order val="3"/>
          <c:tx>
            <c:strRef>
              <c:f>'Chart - resources ratio'!$I$4</c:f>
              <c:strCache>
                <c:ptCount val="1"/>
                <c:pt idx="0">
                  <c:v>MD</c:v>
                </c:pt>
              </c:strCache>
            </c:strRef>
          </c:tx>
          <c:spPr>
            <a:solidFill>
              <a:schemeClr val="accent1">
                <a:lumMod val="60000"/>
                <a:lumOff val="40000"/>
              </a:schemeClr>
            </a:solidFill>
            <a:ln>
              <a:noFill/>
            </a:ln>
            <a:effectLst/>
          </c:spPr>
          <c:invertIfNegative val="0"/>
          <c:val>
            <c:numRef>
              <c:f>'Chart - resources ratio'!$I$5:$I$352</c:f>
              <c:numCache>
                <c:formatCode>General</c:formatCode>
                <c:ptCount val="348"/>
                <c:pt idx="7" formatCode="0.00%">
                  <c:v>2.0023078400396779</c:v>
                </c:pt>
                <c:pt idx="9" formatCode="0.00%">
                  <c:v>1.9403261634403326</c:v>
                </c:pt>
                <c:pt idx="11" formatCode="0.00%">
                  <c:v>1.8523857376643811</c:v>
                </c:pt>
                <c:pt idx="13" formatCode="0.00%">
                  <c:v>1.7507394720512597</c:v>
                </c:pt>
                <c:pt idx="14" formatCode="0.00%">
                  <c:v>1.734668942949726</c:v>
                </c:pt>
                <c:pt idx="17" formatCode="0.00%">
                  <c:v>1.6755663826142384</c:v>
                </c:pt>
                <c:pt idx="18" formatCode="0.00%">
                  <c:v>1.6051463175225988</c:v>
                </c:pt>
                <c:pt idx="21" formatCode="0.00%">
                  <c:v>1.5518452437210035</c:v>
                </c:pt>
                <c:pt idx="25" formatCode="0.00%">
                  <c:v>1.4944047790268458</c:v>
                </c:pt>
                <c:pt idx="26" formatCode="0.00%">
                  <c:v>1.4897690125471508</c:v>
                </c:pt>
                <c:pt idx="34" formatCode="0.00%">
                  <c:v>1.4273345378392992</c:v>
                </c:pt>
                <c:pt idx="36" formatCode="0.00%">
                  <c:v>1.4087551618915255</c:v>
                </c:pt>
                <c:pt idx="37" formatCode="0.00%">
                  <c:v>1.4052997344653415</c:v>
                </c:pt>
                <c:pt idx="39" formatCode="0.00%">
                  <c:v>1.4004483574333115</c:v>
                </c:pt>
                <c:pt idx="40" formatCode="0.00%">
                  <c:v>1.388150077821017</c:v>
                </c:pt>
                <c:pt idx="41" formatCode="0.00%">
                  <c:v>1.3784641897565175</c:v>
                </c:pt>
                <c:pt idx="42" formatCode="0.00%">
                  <c:v>1.3721370649030711</c:v>
                </c:pt>
                <c:pt idx="45" formatCode="0.00%">
                  <c:v>1.3539933791051462</c:v>
                </c:pt>
                <c:pt idx="49" formatCode="0.00%">
                  <c:v>1.3384936981925915</c:v>
                </c:pt>
                <c:pt idx="50" formatCode="0.00%">
                  <c:v>1.3310772107848525</c:v>
                </c:pt>
                <c:pt idx="53" formatCode="0.00%">
                  <c:v>1.3160846309102128</c:v>
                </c:pt>
                <c:pt idx="55" formatCode="0.00%">
                  <c:v>1.312060320304866</c:v>
                </c:pt>
                <c:pt idx="66" formatCode="0.00%">
                  <c:v>1.2829672789505953</c:v>
                </c:pt>
                <c:pt idx="70" formatCode="0.00%">
                  <c:v>1.2537691614515341</c:v>
                </c:pt>
                <c:pt idx="71" formatCode="0.00%">
                  <c:v>1.2510891221136795</c:v>
                </c:pt>
                <c:pt idx="88" formatCode="0.00%">
                  <c:v>1.1967639786242834</c:v>
                </c:pt>
                <c:pt idx="93" formatCode="0.00%">
                  <c:v>1.1708742460946491</c:v>
                </c:pt>
                <c:pt idx="102" formatCode="0.00%">
                  <c:v>1.1486435938657826</c:v>
                </c:pt>
                <c:pt idx="103" formatCode="0.00%">
                  <c:v>1.146285490141953</c:v>
                </c:pt>
                <c:pt idx="105" formatCode="0.00%">
                  <c:v>1.1409889851191495</c:v>
                </c:pt>
                <c:pt idx="115" formatCode="0.00%">
                  <c:v>1.11749548277768</c:v>
                </c:pt>
                <c:pt idx="117" formatCode="0.00%">
                  <c:v>1.1141383144884167</c:v>
                </c:pt>
                <c:pt idx="124" formatCode="0.00%">
                  <c:v>1.0957887288596666</c:v>
                </c:pt>
                <c:pt idx="204" formatCode="0.00%">
                  <c:v>0.92480085623155406</c:v>
                </c:pt>
                <c:pt idx="207" formatCode="0.00%">
                  <c:v>0.92153335936348457</c:v>
                </c:pt>
                <c:pt idx="261" formatCode="0.00%">
                  <c:v>0.85804353669225286</c:v>
                </c:pt>
              </c:numCache>
            </c:numRef>
          </c:val>
          <c:extLst xmlns:c15="http://schemas.microsoft.com/office/drawing/2012/chart">
            <c:ext xmlns:c16="http://schemas.microsoft.com/office/drawing/2014/chart" uri="{C3380CC4-5D6E-409C-BE32-E72D297353CC}">
              <c16:uniqueId val="{0000015F-F36E-4389-A95F-851AFE70BEAF}"/>
            </c:ext>
          </c:extLst>
        </c:ser>
        <c:ser>
          <c:idx val="6"/>
          <c:order val="4"/>
          <c:tx>
            <c:strRef>
              <c:f>'Chart - resources ratio'!$J$4</c:f>
              <c:strCache>
                <c:ptCount val="1"/>
                <c:pt idx="0">
                  <c:v>SC</c:v>
                </c:pt>
              </c:strCache>
            </c:strRef>
          </c:tx>
          <c:spPr>
            <a:solidFill>
              <a:srgbClr val="92D050"/>
            </a:solidFill>
            <a:ln>
              <a:noFill/>
            </a:ln>
            <a:effectLst/>
          </c:spPr>
          <c:invertIfNegative val="0"/>
          <c:val>
            <c:numRef>
              <c:f>'Chart - resources ratio'!$J$5:$J$352</c:f>
              <c:numCache>
                <c:formatCode>General</c:formatCode>
                <c:ptCount val="348"/>
                <c:pt idx="160" formatCode="0.00%">
                  <c:v>1.0166301515059628</c:v>
                </c:pt>
                <c:pt idx="179" formatCode="0.00%">
                  <c:v>0.96586338904878866</c:v>
                </c:pt>
                <c:pt idx="181" formatCode="0.00%">
                  <c:v>0.96345002299161742</c:v>
                </c:pt>
                <c:pt idx="191" formatCode="0.00%">
                  <c:v>0.94586540240395822</c:v>
                </c:pt>
                <c:pt idx="200" formatCode="0.00%">
                  <c:v>0.93508708385810446</c:v>
                </c:pt>
                <c:pt idx="252" formatCode="0.00%">
                  <c:v>0.87220082693412126</c:v>
                </c:pt>
                <c:pt idx="262" formatCode="0.00%">
                  <c:v>0.857920251635644</c:v>
                </c:pt>
                <c:pt idx="271" formatCode="0.00%">
                  <c:v>0.84566132062895694</c:v>
                </c:pt>
                <c:pt idx="287" formatCode="0.00%">
                  <c:v>0.81358479726041821</c:v>
                </c:pt>
                <c:pt idx="289" formatCode="0.00%">
                  <c:v>0.80837265357218402</c:v>
                </c:pt>
                <c:pt idx="293" formatCode="0.00%">
                  <c:v>0.80402422449858202</c:v>
                </c:pt>
                <c:pt idx="294" formatCode="0.00%">
                  <c:v>0.80373665405458961</c:v>
                </c:pt>
                <c:pt idx="297" formatCode="0.00%">
                  <c:v>0.8010346992589864</c:v>
                </c:pt>
                <c:pt idx="301" formatCode="0.00%">
                  <c:v>0.79290011009276773</c:v>
                </c:pt>
                <c:pt idx="308" formatCode="0.00%">
                  <c:v>0.78570230736344215</c:v>
                </c:pt>
                <c:pt idx="311" formatCode="0.00%">
                  <c:v>0.77237652916847588</c:v>
                </c:pt>
                <c:pt idx="337" formatCode="0.00%">
                  <c:v>0.70519009887740647</c:v>
                </c:pt>
                <c:pt idx="340" formatCode="0.00%">
                  <c:v>0.69522223442538877</c:v>
                </c:pt>
                <c:pt idx="341" formatCode="0.00%">
                  <c:v>0.69362219435092964</c:v>
                </c:pt>
                <c:pt idx="342" formatCode="0.00%">
                  <c:v>0.68641126476507575</c:v>
                </c:pt>
                <c:pt idx="346" formatCode="0.00%">
                  <c:v>0.59112850623589119</c:v>
                </c:pt>
              </c:numCache>
            </c:numRef>
          </c:val>
          <c:extLst xmlns:c15="http://schemas.microsoft.com/office/drawing/2012/chart">
            <c:ext xmlns:c16="http://schemas.microsoft.com/office/drawing/2014/chart" uri="{C3380CC4-5D6E-409C-BE32-E72D297353CC}">
              <c16:uniqueId val="{00000160-F36E-4389-A95F-851AFE70BEAF}"/>
            </c:ext>
          </c:extLst>
        </c:ser>
        <c:ser>
          <c:idx val="7"/>
          <c:order val="5"/>
          <c:tx>
            <c:strRef>
              <c:f>'Chart - resources ratio'!$K$4</c:f>
              <c:strCache>
                <c:ptCount val="1"/>
                <c:pt idx="0">
                  <c:v>SD</c:v>
                </c:pt>
              </c:strCache>
            </c:strRef>
          </c:tx>
          <c:spPr>
            <a:solidFill>
              <a:schemeClr val="accent6">
                <a:lumMod val="75000"/>
              </a:schemeClr>
            </a:solidFill>
            <a:ln>
              <a:noFill/>
            </a:ln>
            <a:effectLst/>
          </c:spPr>
          <c:invertIfNegative val="0"/>
          <c:val>
            <c:numRef>
              <c:f>'Chart - resources ratio'!$K$5:$K$352</c:f>
              <c:numCache>
                <c:formatCode>General</c:formatCode>
                <c:ptCount val="348"/>
                <c:pt idx="27" formatCode="0.00%">
                  <c:v>1.4739785777814021</c:v>
                </c:pt>
                <c:pt idx="28" formatCode="0.00%">
                  <c:v>1.4695062400806647</c:v>
                </c:pt>
                <c:pt idx="30" formatCode="0.00%">
                  <c:v>1.4546370787370753</c:v>
                </c:pt>
                <c:pt idx="33" formatCode="0.00%">
                  <c:v>1.4381217458893756</c:v>
                </c:pt>
                <c:pt idx="35" formatCode="0.00%">
                  <c:v>1.4091176682835902</c:v>
                </c:pt>
                <c:pt idx="43" formatCode="0.00%">
                  <c:v>1.3660805790863304</c:v>
                </c:pt>
                <c:pt idx="46" formatCode="0.00%">
                  <c:v>1.3533585497159422</c:v>
                </c:pt>
                <c:pt idx="47" formatCode="0.00%">
                  <c:v>1.3461680637219438</c:v>
                </c:pt>
                <c:pt idx="48" formatCode="0.00%">
                  <c:v>1.3432248854994895</c:v>
                </c:pt>
                <c:pt idx="51" formatCode="0.00%">
                  <c:v>1.3253865578375725</c:v>
                </c:pt>
                <c:pt idx="54" formatCode="0.00%">
                  <c:v>1.3137447208879003</c:v>
                </c:pt>
                <c:pt idx="57" formatCode="0.00%">
                  <c:v>1.3056172222595406</c:v>
                </c:pt>
                <c:pt idx="58" formatCode="0.00%">
                  <c:v>1.3009850800879719</c:v>
                </c:pt>
                <c:pt idx="60" formatCode="0.00%">
                  <c:v>1.297527279251963</c:v>
                </c:pt>
                <c:pt idx="62" formatCode="0.00%">
                  <c:v>1.2902271140973718</c:v>
                </c:pt>
                <c:pt idx="64" formatCode="0.00%">
                  <c:v>1.2891488598090854</c:v>
                </c:pt>
                <c:pt idx="65" formatCode="0.00%">
                  <c:v>1.2867326734309978</c:v>
                </c:pt>
                <c:pt idx="68" formatCode="0.00%">
                  <c:v>1.2642497024703105</c:v>
                </c:pt>
                <c:pt idx="72" formatCode="0.00%">
                  <c:v>1.2444854043284843</c:v>
                </c:pt>
                <c:pt idx="73" formatCode="0.00%">
                  <c:v>1.2331752568231755</c:v>
                </c:pt>
                <c:pt idx="75" formatCode="0.00%">
                  <c:v>1.2302309552143704</c:v>
                </c:pt>
                <c:pt idx="76" formatCode="0.00%">
                  <c:v>1.2285735159809072</c:v>
                </c:pt>
                <c:pt idx="77" formatCode="0.00%">
                  <c:v>1.2256122883726552</c:v>
                </c:pt>
                <c:pt idx="78" formatCode="0.00%">
                  <c:v>1.2246818931103798</c:v>
                </c:pt>
                <c:pt idx="79" formatCode="0.00%">
                  <c:v>1.2172920646388794</c:v>
                </c:pt>
                <c:pt idx="80" formatCode="0.00%">
                  <c:v>1.2168491623578299</c:v>
                </c:pt>
                <c:pt idx="85" formatCode="0.00%">
                  <c:v>1.2034291666994363</c:v>
                </c:pt>
                <c:pt idx="86" formatCode="0.00%">
                  <c:v>1.2032888696300588</c:v>
                </c:pt>
                <c:pt idx="89" formatCode="0.00%">
                  <c:v>1.1904874695159142</c:v>
                </c:pt>
                <c:pt idx="90" formatCode="0.00%">
                  <c:v>1.184943548255361</c:v>
                </c:pt>
                <c:pt idx="91" formatCode="0.00%">
                  <c:v>1.1805079586015512</c:v>
                </c:pt>
                <c:pt idx="96" formatCode="0.00%">
                  <c:v>1.162300553907367</c:v>
                </c:pt>
                <c:pt idx="98" formatCode="0.00%">
                  <c:v>1.1602530881417257</c:v>
                </c:pt>
                <c:pt idx="100" formatCode="0.00%">
                  <c:v>1.1598144982810343</c:v>
                </c:pt>
                <c:pt idx="101" formatCode="0.00%">
                  <c:v>1.152997190024454</c:v>
                </c:pt>
                <c:pt idx="108" formatCode="0.00%">
                  <c:v>1.1304016262779317</c:v>
                </c:pt>
                <c:pt idx="110" formatCode="0.00%">
                  <c:v>1.1221768606312905</c:v>
                </c:pt>
                <c:pt idx="111" formatCode="0.00%">
                  <c:v>1.1218050353408682</c:v>
                </c:pt>
                <c:pt idx="113" formatCode="0.00%">
                  <c:v>1.1200532613870597</c:v>
                </c:pt>
                <c:pt idx="114" formatCode="0.00%">
                  <c:v>1.1193748258500054</c:v>
                </c:pt>
                <c:pt idx="120" formatCode="0.00%">
                  <c:v>1.1076037470276081</c:v>
                </c:pt>
                <c:pt idx="121" formatCode="0.00%">
                  <c:v>1.103591145187693</c:v>
                </c:pt>
                <c:pt idx="122" formatCode="0.00%">
                  <c:v>1.1011524133445709</c:v>
                </c:pt>
                <c:pt idx="125" formatCode="0.00%">
                  <c:v>1.0919399533202578</c:v>
                </c:pt>
                <c:pt idx="127" formatCode="0.00%">
                  <c:v>1.0868026155187689</c:v>
                </c:pt>
                <c:pt idx="128" formatCode="0.00%">
                  <c:v>1.0836976297697791</c:v>
                </c:pt>
                <c:pt idx="129" formatCode="0.00%">
                  <c:v>1.0818562439925556</c:v>
                </c:pt>
                <c:pt idx="130" formatCode="0.00%">
                  <c:v>1.0809506614142999</c:v>
                </c:pt>
                <c:pt idx="131" formatCode="0.00%">
                  <c:v>1.0792965020308747</c:v>
                </c:pt>
                <c:pt idx="132" formatCode="0.00%">
                  <c:v>1.0790543989083561</c:v>
                </c:pt>
                <c:pt idx="133" formatCode="0.00%">
                  <c:v>1.0784535792890342</c:v>
                </c:pt>
                <c:pt idx="137" formatCode="0.00%">
                  <c:v>1.0739551036590655</c:v>
                </c:pt>
                <c:pt idx="141" formatCode="0.00%">
                  <c:v>1.0648837250798517</c:v>
                </c:pt>
                <c:pt idx="142" formatCode="0.00%">
                  <c:v>1.0626612177512966</c:v>
                </c:pt>
                <c:pt idx="143" formatCode="0.00%">
                  <c:v>1.0604550205494068</c:v>
                </c:pt>
                <c:pt idx="144" formatCode="0.00%">
                  <c:v>1.0570934954922793</c:v>
                </c:pt>
                <c:pt idx="145" formatCode="0.00%">
                  <c:v>1.0566559606108927</c:v>
                </c:pt>
                <c:pt idx="151" formatCode="0.00%">
                  <c:v>1.0469527456830539</c:v>
                </c:pt>
                <c:pt idx="152" formatCode="0.00%">
                  <c:v>1.046420563643804</c:v>
                </c:pt>
                <c:pt idx="153" formatCode="0.00%">
                  <c:v>1.0419316310468167</c:v>
                </c:pt>
                <c:pt idx="155" formatCode="0.00%">
                  <c:v>1.0389143617173273</c:v>
                </c:pt>
                <c:pt idx="156" formatCode="0.00%">
                  <c:v>1.0337718311350339</c:v>
                </c:pt>
                <c:pt idx="158" formatCode="0.00%">
                  <c:v>1.0241659263933811</c:v>
                </c:pt>
                <c:pt idx="161" formatCode="0.00%">
                  <c:v>1.012075619912431</c:v>
                </c:pt>
                <c:pt idx="162" formatCode="0.00%">
                  <c:v>1.0115935489283074</c:v>
                </c:pt>
                <c:pt idx="163" formatCode="0.00%">
                  <c:v>1.0115677763078101</c:v>
                </c:pt>
                <c:pt idx="164" formatCode="0.00%">
                  <c:v>1.0106610025532312</c:v>
                </c:pt>
                <c:pt idx="167" formatCode="0.00%">
                  <c:v>1.0034057923668149</c:v>
                </c:pt>
                <c:pt idx="168" formatCode="0.00%">
                  <c:v>1.0028591021471538</c:v>
                </c:pt>
                <c:pt idx="170" formatCode="0.00%">
                  <c:v>0.98831330244643367</c:v>
                </c:pt>
                <c:pt idx="172" formatCode="0.00%">
                  <c:v>0.97936952301392799</c:v>
                </c:pt>
                <c:pt idx="173" formatCode="0.00%">
                  <c:v>0.97834197224712183</c:v>
                </c:pt>
                <c:pt idx="174" formatCode="0.00%">
                  <c:v>0.97781400523543371</c:v>
                </c:pt>
                <c:pt idx="175" formatCode="0.00%">
                  <c:v>0.97460522188354271</c:v>
                </c:pt>
                <c:pt idx="176" formatCode="0.00%">
                  <c:v>0.97172517288876725</c:v>
                </c:pt>
                <c:pt idx="177" formatCode="0.00%">
                  <c:v>0.96980995931405023</c:v>
                </c:pt>
                <c:pt idx="178" formatCode="0.00%">
                  <c:v>0.96732559016184005</c:v>
                </c:pt>
                <c:pt idx="180" formatCode="0.00%">
                  <c:v>0.96517082607325766</c:v>
                </c:pt>
                <c:pt idx="182" formatCode="0.00%">
                  <c:v>0.96124032650877111</c:v>
                </c:pt>
                <c:pt idx="184" formatCode="0.00%">
                  <c:v>0.95915933223687599</c:v>
                </c:pt>
                <c:pt idx="185" formatCode="0.00%">
                  <c:v>0.95456485653453804</c:v>
                </c:pt>
                <c:pt idx="190" formatCode="0.00%">
                  <c:v>0.94762319772979242</c:v>
                </c:pt>
                <c:pt idx="193" formatCode="0.00%">
                  <c:v>0.94218561827212299</c:v>
                </c:pt>
                <c:pt idx="194" formatCode="0.00%">
                  <c:v>0.94174738338654096</c:v>
                </c:pt>
                <c:pt idx="196" formatCode="0.00%">
                  <c:v>0.93900603454208531</c:v>
                </c:pt>
                <c:pt idx="198" formatCode="0.00%">
                  <c:v>0.93745120901003554</c:v>
                </c:pt>
                <c:pt idx="199" formatCode="0.00%">
                  <c:v>0.93602798695073541</c:v>
                </c:pt>
                <c:pt idx="201" formatCode="0.00%">
                  <c:v>0.93273790066481876</c:v>
                </c:pt>
                <c:pt idx="203" formatCode="0.00%">
                  <c:v>0.92488349376648815</c:v>
                </c:pt>
                <c:pt idx="205" formatCode="0.00%">
                  <c:v>0.9243156978625906</c:v>
                </c:pt>
                <c:pt idx="208" formatCode="0.00%">
                  <c:v>0.92145188095067476</c:v>
                </c:pt>
                <c:pt idx="209" formatCode="0.00%">
                  <c:v>0.92142680972929392</c:v>
                </c:pt>
                <c:pt idx="210" formatCode="0.00%">
                  <c:v>0.9214243842457166</c:v>
                </c:pt>
                <c:pt idx="211" formatCode="0.00%">
                  <c:v>0.91990466210823874</c:v>
                </c:pt>
                <c:pt idx="212" formatCode="0.00%">
                  <c:v>0.91945548100720897</c:v>
                </c:pt>
                <c:pt idx="214" formatCode="0.00%">
                  <c:v>0.91626659389967113</c:v>
                </c:pt>
                <c:pt idx="215" formatCode="0.00%">
                  <c:v>0.91613678021586131</c:v>
                </c:pt>
                <c:pt idx="216" formatCode="0.00%">
                  <c:v>0.91561545234775621</c:v>
                </c:pt>
                <c:pt idx="217" formatCode="0.00%">
                  <c:v>0.91502467053763348</c:v>
                </c:pt>
                <c:pt idx="218" formatCode="0.00%">
                  <c:v>0.91410913309580899</c:v>
                </c:pt>
                <c:pt idx="219" formatCode="0.00%">
                  <c:v>0.9131772191936971</c:v>
                </c:pt>
                <c:pt idx="222" formatCode="0.00%">
                  <c:v>0.91067753263245388</c:v>
                </c:pt>
                <c:pt idx="223" formatCode="0.00%">
                  <c:v>0.90855948612718018</c:v>
                </c:pt>
                <c:pt idx="224" formatCode="0.00%">
                  <c:v>0.90841008642737431</c:v>
                </c:pt>
                <c:pt idx="225" formatCode="0.00%">
                  <c:v>0.90776493179171969</c:v>
                </c:pt>
                <c:pt idx="226" formatCode="0.00%">
                  <c:v>0.9070411015588673</c:v>
                </c:pt>
                <c:pt idx="227" formatCode="0.00%">
                  <c:v>0.90677638716024023</c:v>
                </c:pt>
                <c:pt idx="229" formatCode="0.00%">
                  <c:v>0.90206566289652435</c:v>
                </c:pt>
                <c:pt idx="230" formatCode="0.00%">
                  <c:v>0.90178254616474929</c:v>
                </c:pt>
                <c:pt idx="232" formatCode="0.00%">
                  <c:v>0.90015622047117994</c:v>
                </c:pt>
                <c:pt idx="233" formatCode="0.00%">
                  <c:v>0.9000716096301774</c:v>
                </c:pt>
                <c:pt idx="236" formatCode="0.00%">
                  <c:v>0.89815325675420032</c:v>
                </c:pt>
                <c:pt idx="237" formatCode="0.00%">
                  <c:v>0.89779586096063824</c:v>
                </c:pt>
                <c:pt idx="238" formatCode="0.00%">
                  <c:v>0.89586733709977751</c:v>
                </c:pt>
                <c:pt idx="239" formatCode="0.00%">
                  <c:v>0.89468572147597814</c:v>
                </c:pt>
                <c:pt idx="240" formatCode="0.00%">
                  <c:v>0.8937451477464935</c:v>
                </c:pt>
                <c:pt idx="242" formatCode="0.00%">
                  <c:v>0.89134285550662051</c:v>
                </c:pt>
                <c:pt idx="243" formatCode="0.00%">
                  <c:v>0.89080544898469116</c:v>
                </c:pt>
                <c:pt idx="244" formatCode="0.00%">
                  <c:v>0.88757260735050658</c:v>
                </c:pt>
                <c:pt idx="245" formatCode="0.00%">
                  <c:v>0.8872691582962523</c:v>
                </c:pt>
                <c:pt idx="246" formatCode="0.00%">
                  <c:v>0.88344985596330383</c:v>
                </c:pt>
                <c:pt idx="247" formatCode="0.00%">
                  <c:v>0.88244574057285863</c:v>
                </c:pt>
                <c:pt idx="249" formatCode="0.00%">
                  <c:v>0.87599337871766703</c:v>
                </c:pt>
                <c:pt idx="251" formatCode="0.00%">
                  <c:v>0.8729669748053378</c:v>
                </c:pt>
                <c:pt idx="253" formatCode="0.00%">
                  <c:v>0.87110019445469622</c:v>
                </c:pt>
                <c:pt idx="254" formatCode="0.00%">
                  <c:v>0.86996493076953385</c:v>
                </c:pt>
                <c:pt idx="256" formatCode="0.00%">
                  <c:v>0.86705554201239299</c:v>
                </c:pt>
                <c:pt idx="258" formatCode="0.00%">
                  <c:v>0.86396580634129772</c:v>
                </c:pt>
                <c:pt idx="259" formatCode="0.00%">
                  <c:v>0.8587561275173563</c:v>
                </c:pt>
                <c:pt idx="260" formatCode="0.00%">
                  <c:v>0.858601564477526</c:v>
                </c:pt>
                <c:pt idx="263" formatCode="0.00%">
                  <c:v>0.85244466607113978</c:v>
                </c:pt>
                <c:pt idx="265" formatCode="0.00%">
                  <c:v>0.85217078898098675</c:v>
                </c:pt>
                <c:pt idx="266" formatCode="0.00%">
                  <c:v>0.85010330088491171</c:v>
                </c:pt>
                <c:pt idx="267" formatCode="0.00%">
                  <c:v>0.84836196975713973</c:v>
                </c:pt>
                <c:pt idx="268" formatCode="0.00%">
                  <c:v>0.84791755611757225</c:v>
                </c:pt>
                <c:pt idx="269" formatCode="0.00%">
                  <c:v>0.84675181172799985</c:v>
                </c:pt>
                <c:pt idx="270" formatCode="0.00%">
                  <c:v>0.84581974829002726</c:v>
                </c:pt>
                <c:pt idx="272" formatCode="0.00%">
                  <c:v>0.84417584895979236</c:v>
                </c:pt>
                <c:pt idx="273" formatCode="0.00%">
                  <c:v>0.84213878713028867</c:v>
                </c:pt>
                <c:pt idx="276" formatCode="0.00%">
                  <c:v>0.83544329906310943</c:v>
                </c:pt>
                <c:pt idx="277" formatCode="0.00%">
                  <c:v>0.83520521626911981</c:v>
                </c:pt>
                <c:pt idx="278" formatCode="0.00%">
                  <c:v>0.83231932047568302</c:v>
                </c:pt>
                <c:pt idx="280" formatCode="0.00%">
                  <c:v>0.82958078996388507</c:v>
                </c:pt>
                <c:pt idx="283" formatCode="0.00%">
                  <c:v>0.82636602891866595</c:v>
                </c:pt>
                <c:pt idx="285" formatCode="0.00%">
                  <c:v>0.82185481645294389</c:v>
                </c:pt>
                <c:pt idx="288" formatCode="0.00%">
                  <c:v>0.81029558180939831</c:v>
                </c:pt>
                <c:pt idx="292" formatCode="0.00%">
                  <c:v>0.80413761753896196</c:v>
                </c:pt>
                <c:pt idx="298" formatCode="0.00%">
                  <c:v>0.79536532085114209</c:v>
                </c:pt>
                <c:pt idx="305" formatCode="0.00%">
                  <c:v>0.79010991514745765</c:v>
                </c:pt>
                <c:pt idx="309" formatCode="0.00%">
                  <c:v>0.78338755612483402</c:v>
                </c:pt>
                <c:pt idx="310" formatCode="0.00%">
                  <c:v>0.77469723855963191</c:v>
                </c:pt>
                <c:pt idx="312" formatCode="0.00%">
                  <c:v>0.77231602204525851</c:v>
                </c:pt>
                <c:pt idx="314" formatCode="0.00%">
                  <c:v>0.76643029246815175</c:v>
                </c:pt>
                <c:pt idx="316" formatCode="0.00%">
                  <c:v>0.76560146620183489</c:v>
                </c:pt>
                <c:pt idx="319" formatCode="0.00%">
                  <c:v>0.76237461043300081</c:v>
                </c:pt>
                <c:pt idx="320" formatCode="0.00%">
                  <c:v>0.75767014444041048</c:v>
                </c:pt>
                <c:pt idx="322" formatCode="0.00%">
                  <c:v>0.75306604472952587</c:v>
                </c:pt>
                <c:pt idx="323" formatCode="0.00%">
                  <c:v>0.75253894708350622</c:v>
                </c:pt>
                <c:pt idx="324" formatCode="0.00%">
                  <c:v>0.74988204377476941</c:v>
                </c:pt>
                <c:pt idx="326" formatCode="0.00%">
                  <c:v>0.7479178948954559</c:v>
                </c:pt>
                <c:pt idx="328" formatCode="0.00%">
                  <c:v>0.74228080377988992</c:v>
                </c:pt>
                <c:pt idx="334" formatCode="0.00%">
                  <c:v>0.7072061620305683</c:v>
                </c:pt>
                <c:pt idx="336" formatCode="0.00%">
                  <c:v>0.70600083606786046</c:v>
                </c:pt>
                <c:pt idx="338" formatCode="0.00%">
                  <c:v>0.70240785206156686</c:v>
                </c:pt>
              </c:numCache>
            </c:numRef>
          </c:val>
          <c:extLst>
            <c:ext xmlns:c16="http://schemas.microsoft.com/office/drawing/2014/chart" uri="{C3380CC4-5D6E-409C-BE32-E72D297353CC}">
              <c16:uniqueId val="{00000161-F36E-4389-A95F-851AFE70BEAF}"/>
            </c:ext>
          </c:extLst>
        </c:ser>
        <c:ser>
          <c:idx val="8"/>
          <c:order val="6"/>
          <c:tx>
            <c:strRef>
              <c:f>'Chart - resources ratio'!$L$4</c:f>
              <c:strCache>
                <c:ptCount val="1"/>
                <c:pt idx="0">
                  <c:v>UA</c:v>
                </c:pt>
              </c:strCache>
            </c:strRef>
          </c:tx>
          <c:spPr>
            <a:solidFill>
              <a:schemeClr val="tx2">
                <a:lumMod val="75000"/>
                <a:lumOff val="25000"/>
              </a:schemeClr>
            </a:solidFill>
            <a:ln>
              <a:noFill/>
            </a:ln>
            <a:effectLst/>
          </c:spPr>
          <c:invertIfNegative val="0"/>
          <c:val>
            <c:numRef>
              <c:f>'Chart - resources ratio'!$L$5:$L$352</c:f>
              <c:numCache>
                <c:formatCode>General</c:formatCode>
                <c:ptCount val="348"/>
                <c:pt idx="0" formatCode="0.00%">
                  <c:v>0</c:v>
                </c:pt>
                <c:pt idx="8" formatCode="0.00%">
                  <c:v>1.9627270685100662</c:v>
                </c:pt>
                <c:pt idx="10" formatCode="0.00%">
                  <c:v>1.8607641766710714</c:v>
                </c:pt>
                <c:pt idx="12" formatCode="0.00%">
                  <c:v>1.7766593449238448</c:v>
                </c:pt>
                <c:pt idx="15" formatCode="0.00%">
                  <c:v>1.7297069998550632</c:v>
                </c:pt>
                <c:pt idx="16" formatCode="0.00%">
                  <c:v>1.7219562255390222</c:v>
                </c:pt>
                <c:pt idx="20" formatCode="0.00%">
                  <c:v>1.5709029809354476</c:v>
                </c:pt>
                <c:pt idx="23" formatCode="0.00%">
                  <c:v>1.530308222068943</c:v>
                </c:pt>
                <c:pt idx="24" formatCode="0.00%">
                  <c:v>1.5124103478740214</c:v>
                </c:pt>
                <c:pt idx="29" formatCode="0.00%">
                  <c:v>1.4609966547136364</c:v>
                </c:pt>
                <c:pt idx="32" formatCode="0.00%">
                  <c:v>1.4444506233862084</c:v>
                </c:pt>
                <c:pt idx="38" formatCode="0.00%">
                  <c:v>1.4051098704082858</c:v>
                </c:pt>
                <c:pt idx="44" formatCode="0.00%">
                  <c:v>1.3560293244847161</c:v>
                </c:pt>
                <c:pt idx="52" formatCode="0.00%">
                  <c:v>1.3174748232653377</c:v>
                </c:pt>
                <c:pt idx="59" formatCode="0.00%">
                  <c:v>1.2997913516305901</c:v>
                </c:pt>
                <c:pt idx="61" formatCode="0.00%">
                  <c:v>1.2905341756083639</c:v>
                </c:pt>
                <c:pt idx="63" formatCode="0.00%">
                  <c:v>1.2894468232189171</c:v>
                </c:pt>
                <c:pt idx="67" formatCode="0.00%">
                  <c:v>1.2726508262313507</c:v>
                </c:pt>
                <c:pt idx="81" formatCode="0.00%">
                  <c:v>1.2098497532285857</c:v>
                </c:pt>
                <c:pt idx="87" formatCode="0.00%">
                  <c:v>1.1998998977739741</c:v>
                </c:pt>
                <c:pt idx="92" formatCode="0.00%">
                  <c:v>1.1744929030777973</c:v>
                </c:pt>
                <c:pt idx="95" formatCode="0.00%">
                  <c:v>1.1670814340864379</c:v>
                </c:pt>
                <c:pt idx="104" formatCode="0.00%">
                  <c:v>1.1458380521370166</c:v>
                </c:pt>
                <c:pt idx="109" formatCode="0.00%">
                  <c:v>1.1287747604206662</c:v>
                </c:pt>
                <c:pt idx="116" formatCode="0.00%">
                  <c:v>1.115752520009359</c:v>
                </c:pt>
                <c:pt idx="119" formatCode="0.00%">
                  <c:v>1.1103508304980745</c:v>
                </c:pt>
                <c:pt idx="123" formatCode="0.00%">
                  <c:v>1.101089052183285</c:v>
                </c:pt>
                <c:pt idx="126" formatCode="0.00%">
                  <c:v>1.0887488058487429</c:v>
                </c:pt>
                <c:pt idx="134" formatCode="0.00%">
                  <c:v>1.0767877871950213</c:v>
                </c:pt>
                <c:pt idx="140" formatCode="0.00%">
                  <c:v>1.0649595062507207</c:v>
                </c:pt>
                <c:pt idx="148" formatCode="0.00%">
                  <c:v>1.0508986799378151</c:v>
                </c:pt>
                <c:pt idx="154" formatCode="0.00%">
                  <c:v>1.0399306914472946</c:v>
                </c:pt>
                <c:pt idx="165" formatCode="0.00%">
                  <c:v>1.0105537978582633</c:v>
                </c:pt>
                <c:pt idx="166" formatCode="0.00%">
                  <c:v>1.0045253018502747</c:v>
                </c:pt>
                <c:pt idx="183" formatCode="0.00%">
                  <c:v>0.96122599635202932</c:v>
                </c:pt>
                <c:pt idx="186" formatCode="0.00%">
                  <c:v>0.95210792550900336</c:v>
                </c:pt>
                <c:pt idx="189" formatCode="0.00%">
                  <c:v>0.94839641063655333</c:v>
                </c:pt>
                <c:pt idx="192" formatCode="0.00%">
                  <c:v>0.9443698458301476</c:v>
                </c:pt>
                <c:pt idx="213" formatCode="0.00%">
                  <c:v>0.91653290689798617</c:v>
                </c:pt>
                <c:pt idx="220" formatCode="0.00%">
                  <c:v>0.91282467677084933</c:v>
                </c:pt>
                <c:pt idx="228" formatCode="0.00%">
                  <c:v>0.90599923145095906</c:v>
                </c:pt>
                <c:pt idx="231" formatCode="0.00%">
                  <c:v>0.90079619971778857</c:v>
                </c:pt>
                <c:pt idx="234" formatCode="0.00%">
                  <c:v>0.89910269916838381</c:v>
                </c:pt>
                <c:pt idx="235" formatCode="0.00%">
                  <c:v>0.89857270629746433</c:v>
                </c:pt>
                <c:pt idx="250" formatCode="0.00%">
                  <c:v>0.87330547473446263</c:v>
                </c:pt>
                <c:pt idx="255" formatCode="0.00%">
                  <c:v>0.86808342803003191</c:v>
                </c:pt>
                <c:pt idx="264" formatCode="0.00%">
                  <c:v>0.85227940452197171</c:v>
                </c:pt>
                <c:pt idx="274" formatCode="0.00%">
                  <c:v>0.83837441612750274</c:v>
                </c:pt>
                <c:pt idx="281" formatCode="0.00%">
                  <c:v>0.82745990731920538</c:v>
                </c:pt>
                <c:pt idx="295" formatCode="0.00%">
                  <c:v>0.80303289314382387</c:v>
                </c:pt>
                <c:pt idx="300" formatCode="0.00%">
                  <c:v>0.79364205887498473</c:v>
                </c:pt>
                <c:pt idx="306" formatCode="0.00%">
                  <c:v>0.78982964537903599</c:v>
                </c:pt>
                <c:pt idx="313" formatCode="0.00%">
                  <c:v>0.77052851039608961</c:v>
                </c:pt>
                <c:pt idx="315" formatCode="0.00%">
                  <c:v>0.76619757286734513</c:v>
                </c:pt>
                <c:pt idx="317" formatCode="0.00%">
                  <c:v>0.76524402239756228</c:v>
                </c:pt>
                <c:pt idx="318" formatCode="0.00%">
                  <c:v>0.76498067662248892</c:v>
                </c:pt>
                <c:pt idx="325" formatCode="0.00%">
                  <c:v>0.74914997413025131</c:v>
                </c:pt>
                <c:pt idx="331" formatCode="0.00%">
                  <c:v>0.72933852569161406</c:v>
                </c:pt>
                <c:pt idx="332" formatCode="0.00%">
                  <c:v>0.71253686250371573</c:v>
                </c:pt>
                <c:pt idx="333" formatCode="0.00%">
                  <c:v>0.71151703571999581</c:v>
                </c:pt>
                <c:pt idx="344" formatCode="0.00%">
                  <c:v>0.65613661401691015</c:v>
                </c:pt>
                <c:pt idx="345" formatCode="0.00%">
                  <c:v>0.59607450909684345</c:v>
                </c:pt>
              </c:numCache>
            </c:numRef>
          </c:val>
          <c:extLst>
            <c:ext xmlns:c16="http://schemas.microsoft.com/office/drawing/2014/chart" uri="{C3380CC4-5D6E-409C-BE32-E72D297353CC}">
              <c16:uniqueId val="{00000162-F36E-4389-A95F-851AFE70BEAF}"/>
            </c:ext>
          </c:extLst>
        </c:ser>
        <c:ser>
          <c:idx val="9"/>
          <c:order val="7"/>
          <c:tx>
            <c:strRef>
              <c:f>'Chart - resources ratio'!$M$4</c:f>
              <c:strCache>
                <c:ptCount val="1"/>
                <c:pt idx="0">
                  <c:v>FIR</c:v>
                </c:pt>
              </c:strCache>
            </c:strRef>
          </c:tx>
          <c:spPr>
            <a:solidFill>
              <a:schemeClr val="accent6">
                <a:lumMod val="20000"/>
                <a:lumOff val="80000"/>
              </a:schemeClr>
            </a:solidFill>
            <a:ln>
              <a:noFill/>
            </a:ln>
            <a:effectLst/>
          </c:spPr>
          <c:invertIfNegative val="0"/>
          <c:val>
            <c:numRef>
              <c:f>'Chart - resources ratio'!$M$5:$M$352</c:f>
              <c:numCache>
                <c:formatCode>0.00%</c:formatCode>
                <c:ptCount val="348"/>
                <c:pt idx="1">
                  <c:v>#N/A</c:v>
                </c:pt>
                <c:pt idx="2">
                  <c:v>#N/A</c:v>
                </c:pt>
                <c:pt idx="3">
                  <c:v>#N/A</c:v>
                </c:pt>
                <c:pt idx="4">
                  <c:v>#N/A</c:v>
                </c:pt>
                <c:pt idx="69">
                  <c:v>1.2538834513123036</c:v>
                </c:pt>
                <c:pt idx="84">
                  <c:v>1.2040764817168406</c:v>
                </c:pt>
                <c:pt idx="97">
                  <c:v>1.1619791337810332</c:v>
                </c:pt>
                <c:pt idx="99">
                  <c:v>1.160028394343023</c:v>
                </c:pt>
                <c:pt idx="107">
                  <c:v>1.132451033651199</c:v>
                </c:pt>
                <c:pt idx="135">
                  <c:v>1.0766649795930778</c:v>
                </c:pt>
                <c:pt idx="136">
                  <c:v>1.07577027557028</c:v>
                </c:pt>
                <c:pt idx="139">
                  <c:v>1.0701068835908645</c:v>
                </c:pt>
                <c:pt idx="146">
                  <c:v>1.0548537996968428</c:v>
                </c:pt>
                <c:pt idx="169">
                  <c:v>0.99004712164454889</c:v>
                </c:pt>
                <c:pt idx="187">
                  <c:v>0.94954427244863548</c:v>
                </c:pt>
                <c:pt idx="195">
                  <c:v>0.94152959076214937</c:v>
                </c:pt>
                <c:pt idx="202">
                  <c:v>0.92854183871863527</c:v>
                </c:pt>
                <c:pt idx="206">
                  <c:v>0.92249801776901241</c:v>
                </c:pt>
                <c:pt idx="221">
                  <c:v>0.91121840347116034</c:v>
                </c:pt>
                <c:pt idx="248">
                  <c:v>0.87862902413024746</c:v>
                </c:pt>
                <c:pt idx="257">
                  <c:v>0.86673385818114257</c:v>
                </c:pt>
                <c:pt idx="275">
                  <c:v>0.83610614678903727</c:v>
                </c:pt>
                <c:pt idx="279">
                  <c:v>0.83081282667564793</c:v>
                </c:pt>
                <c:pt idx="284">
                  <c:v>0.82240430312459289</c:v>
                </c:pt>
                <c:pt idx="296">
                  <c:v>0.80252106076158036</c:v>
                </c:pt>
                <c:pt idx="302">
                  <c:v>0.79159051048408635</c:v>
                </c:pt>
                <c:pt idx="304">
                  <c:v>0.79047501241770679</c:v>
                </c:pt>
                <c:pt idx="307">
                  <c:v>0.78717734622561764</c:v>
                </c:pt>
                <c:pt idx="321">
                  <c:v>0.75520158245023472</c:v>
                </c:pt>
                <c:pt idx="335">
                  <c:v>0.70669154232414622</c:v>
                </c:pt>
                <c:pt idx="339">
                  <c:v>0.70169566894579138</c:v>
                </c:pt>
              </c:numCache>
            </c:numRef>
          </c:val>
          <c:extLst>
            <c:ext xmlns:c16="http://schemas.microsoft.com/office/drawing/2014/chart" uri="{C3380CC4-5D6E-409C-BE32-E72D297353CC}">
              <c16:uniqueId val="{00000163-F36E-4389-A95F-851AFE70BEAF}"/>
            </c:ext>
          </c:extLst>
        </c:ser>
        <c:dLbls>
          <c:showLegendKey val="0"/>
          <c:showVal val="0"/>
          <c:showCatName val="0"/>
          <c:showSerName val="0"/>
          <c:showPercent val="0"/>
          <c:showBubbleSize val="0"/>
        </c:dLbls>
        <c:gapWidth val="0"/>
        <c:overlap val="100"/>
        <c:axId val="1096267647"/>
        <c:axId val="1096268127"/>
        <c:extLst/>
      </c:barChart>
      <c:catAx>
        <c:axId val="1096267647"/>
        <c:scaling>
          <c:orientation val="minMax"/>
        </c:scaling>
        <c:delete val="1"/>
        <c:axPos val="b"/>
        <c:majorTickMark val="none"/>
        <c:minorTickMark val="none"/>
        <c:tickLblPos val="nextTo"/>
        <c:crossAx val="1096268127"/>
        <c:crosses val="autoZero"/>
        <c:auto val="1"/>
        <c:lblAlgn val="ctr"/>
        <c:lblOffset val="100"/>
        <c:noMultiLvlLbl val="0"/>
      </c:catAx>
      <c:valAx>
        <c:axId val="1096268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9626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a:t>Estimated Gain (+)/ Loss (-) (£M)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3"/>
          <c:order val="3"/>
          <c:tx>
            <c:strRef>
              <c:f>Sheet1!$G$355</c:f>
              <c:strCache>
                <c:ptCount val="1"/>
                <c:pt idx="0">
                  <c:v>Gain (+)/ Loss (-)</c:v>
                </c:pt>
              </c:strCache>
            </c:strRef>
          </c:tx>
          <c:spPr>
            <a:solidFill>
              <a:schemeClr val="accent4"/>
            </a:solidFill>
            <a:ln>
              <a:noFill/>
            </a:ln>
            <a:effectLst/>
          </c:spPr>
          <c:invertIfNegative val="0"/>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2CB6-405A-B4DB-754A4E2BCF88}"/>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CB6-405A-B4DB-754A4E2BCF8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2CB6-405A-B4DB-754A4E2BCF8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(Sheet1!$C$356:$C$365,Sheet1!$C$367)</c:f>
              <c:strCache>
                <c:ptCount val="11"/>
                <c:pt idx="0">
                  <c:v>ILB</c:v>
                </c:pt>
                <c:pt idx="1">
                  <c:v>OLB</c:v>
                </c:pt>
                <c:pt idx="2">
                  <c:v>MD</c:v>
                </c:pt>
                <c:pt idx="3">
                  <c:v>UA</c:v>
                </c:pt>
                <c:pt idx="4">
                  <c:v>UA-CCN</c:v>
                </c:pt>
                <c:pt idx="5">
                  <c:v>SC</c:v>
                </c:pt>
                <c:pt idx="6">
                  <c:v>SD</c:v>
                </c:pt>
                <c:pt idx="7">
                  <c:v>GLA</c:v>
                </c:pt>
                <c:pt idx="8">
                  <c:v>MF</c:v>
                </c:pt>
                <c:pt idx="9">
                  <c:v>CFA</c:v>
                </c:pt>
                <c:pt idx="10">
                  <c:v>Shire county areas</c:v>
                </c:pt>
              </c:strCache>
              <c:extLst/>
            </c:strRef>
          </c:cat>
          <c:val>
            <c:numRef>
              <c:f>(Sheet1!$G$356:$G$365,Sheet1!$G$367)</c:f>
              <c:numCache>
                <c:formatCode>#,##0.000</c:formatCode>
                <c:ptCount val="11"/>
                <c:pt idx="0">
                  <c:v>-836.28199724122442</c:v>
                </c:pt>
                <c:pt idx="1">
                  <c:v>68.172206217906478</c:v>
                </c:pt>
                <c:pt idx="2">
                  <c:v>916.04580083169276</c:v>
                </c:pt>
                <c:pt idx="3">
                  <c:v>560.46245021975028</c:v>
                </c:pt>
                <c:pt idx="4">
                  <c:v>146.28854653028247</c:v>
                </c:pt>
                <c:pt idx="5">
                  <c:v>-115.76977651636571</c:v>
                </c:pt>
                <c:pt idx="6">
                  <c:v>-181.85954227663001</c:v>
                </c:pt>
                <c:pt idx="7">
                  <c:v>-528.02885741168393</c:v>
                </c:pt>
                <c:pt idx="8">
                  <c:v>0.93202209918860035</c:v>
                </c:pt>
                <c:pt idx="9">
                  <c:v>-29.960852452948984</c:v>
                </c:pt>
                <c:pt idx="10">
                  <c:v>-297.62931879299595</c:v>
                </c:pt>
              </c:numCache>
              <c:extLst/>
            </c:numRef>
          </c:val>
          <c:extLst>
            <c:ext xmlns:c16="http://schemas.microsoft.com/office/drawing/2014/chart" uri="{C3380CC4-5D6E-409C-BE32-E72D297353CC}">
              <c16:uniqueId val="{00000006-2CB6-405A-B4DB-754A4E2BCF88}"/>
            </c:ext>
          </c:extLst>
        </c:ser>
        <c:dLbls>
          <c:showLegendKey val="0"/>
          <c:showVal val="0"/>
          <c:showCatName val="0"/>
          <c:showSerName val="0"/>
          <c:showPercent val="0"/>
          <c:showBubbleSize val="0"/>
        </c:dLbls>
        <c:gapWidth val="219"/>
        <c:overlap val="-27"/>
        <c:axId val="548342304"/>
        <c:axId val="548347584"/>
        <c:extLst>
          <c:ext xmlns:c15="http://schemas.microsoft.com/office/drawing/2012/chart" uri="{02D57815-91ED-43cb-92C2-25804820EDAC}">
            <c15:filteredBarSeries>
              <c15:ser>
                <c:idx val="0"/>
                <c:order val="0"/>
                <c:tx>
                  <c:strRef>
                    <c:extLst>
                      <c:ext uri="{02D57815-91ED-43cb-92C2-25804820EDAC}">
                        <c15:formulaRef>
                          <c15:sqref>Sheet1!$D$355</c15:sqref>
                        </c15:formulaRef>
                      </c:ext>
                    </c:extLst>
                    <c:strCache>
                      <c:ptCount val="1"/>
                      <c:pt idx="0">
                        <c:v>CSP baseline 2025-26 excluding council tax (£M)</c:v>
                      </c:pt>
                    </c:strCache>
                  </c:strRef>
                </c:tx>
                <c:spPr>
                  <a:solidFill>
                    <a:schemeClr val="accent1"/>
                  </a:solidFill>
                  <a:ln>
                    <a:noFill/>
                  </a:ln>
                  <a:effectLst/>
                </c:spPr>
                <c:invertIfNegative val="0"/>
                <c:cat>
                  <c:strRef>
                    <c:extLst>
                      <c:ext uri="{02D57815-91ED-43cb-92C2-25804820EDAC}">
                        <c15:formulaRef>
                          <c15:sqref>(Sheet1!$C$356:$C$365,Sheet1!$C$367)</c15:sqref>
                        </c15:formulaRef>
                      </c:ext>
                    </c:extLst>
                    <c:strCache>
                      <c:ptCount val="11"/>
                      <c:pt idx="0">
                        <c:v>ILB</c:v>
                      </c:pt>
                      <c:pt idx="1">
                        <c:v>OLB</c:v>
                      </c:pt>
                      <c:pt idx="2">
                        <c:v>MD</c:v>
                      </c:pt>
                      <c:pt idx="3">
                        <c:v>UA</c:v>
                      </c:pt>
                      <c:pt idx="4">
                        <c:v>UA-CCN</c:v>
                      </c:pt>
                      <c:pt idx="5">
                        <c:v>SC</c:v>
                      </c:pt>
                      <c:pt idx="6">
                        <c:v>SD</c:v>
                      </c:pt>
                      <c:pt idx="7">
                        <c:v>GLA</c:v>
                      </c:pt>
                      <c:pt idx="8">
                        <c:v>MF</c:v>
                      </c:pt>
                      <c:pt idx="9">
                        <c:v>CFA</c:v>
                      </c:pt>
                      <c:pt idx="10">
                        <c:v>Shire county areas</c:v>
                      </c:pt>
                    </c:strCache>
                  </c:strRef>
                </c:cat>
                <c:val>
                  <c:numRef>
                    <c:extLst>
                      <c:ext uri="{02D57815-91ED-43cb-92C2-25804820EDAC}">
                        <c15:formulaRef>
                          <c15:sqref>(Sheet1!$D$356:$D$365,Sheet1!$D$367)</c15:sqref>
                        </c15:formulaRef>
                      </c:ext>
                    </c:extLst>
                    <c:numCache>
                      <c:formatCode>#,##0.000</c:formatCode>
                      <c:ptCount val="11"/>
                      <c:pt idx="0">
                        <c:v>2950.717745300803</c:v>
                      </c:pt>
                      <c:pt idx="1">
                        <c:v>2935.9362301211358</c:v>
                      </c:pt>
                      <c:pt idx="2">
                        <c:v>8690.3114118827143</c:v>
                      </c:pt>
                      <c:pt idx="3">
                        <c:v>5229.9738281366726</c:v>
                      </c:pt>
                      <c:pt idx="4">
                        <c:v>3024.7512423817907</c:v>
                      </c:pt>
                      <c:pt idx="5">
                        <c:v>6399.886834363715</c:v>
                      </c:pt>
                      <c:pt idx="6">
                        <c:v>1483.0800224644654</c:v>
                      </c:pt>
                      <c:pt idx="7">
                        <c:v>1779.9118426240416</c:v>
                      </c:pt>
                      <c:pt idx="8">
                        <c:v>320.70078517634317</c:v>
                      </c:pt>
                      <c:pt idx="9">
                        <c:v>530.58992489223704</c:v>
                      </c:pt>
                      <c:pt idx="10">
                        <c:v>7882.9668568281804</c:v>
                      </c:pt>
                    </c:numCache>
                  </c:numRef>
                </c:val>
                <c:extLst>
                  <c:ext xmlns:c16="http://schemas.microsoft.com/office/drawing/2014/chart" uri="{C3380CC4-5D6E-409C-BE32-E72D297353CC}">
                    <c16:uniqueId val="{00000007-2CB6-405A-B4DB-754A4E2BCF8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Sheet1!$E$355</c15:sqref>
                        </c15:formulaRef>
                      </c:ext>
                    </c:extLst>
                    <c:strCache>
                      <c:ptCount val="1"/>
                      <c:pt idx="0">
                        <c:v>SFA 2026-27</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(Sheet1!$C$356:$C$365,Sheet1!$C$367)</c15:sqref>
                        </c15:formulaRef>
                      </c:ext>
                    </c:extLst>
                    <c:strCache>
                      <c:ptCount val="11"/>
                      <c:pt idx="0">
                        <c:v>ILB</c:v>
                      </c:pt>
                      <c:pt idx="1">
                        <c:v>OLB</c:v>
                      </c:pt>
                      <c:pt idx="2">
                        <c:v>MD</c:v>
                      </c:pt>
                      <c:pt idx="3">
                        <c:v>UA</c:v>
                      </c:pt>
                      <c:pt idx="4">
                        <c:v>UA-CCN</c:v>
                      </c:pt>
                      <c:pt idx="5">
                        <c:v>SC</c:v>
                      </c:pt>
                      <c:pt idx="6">
                        <c:v>SD</c:v>
                      </c:pt>
                      <c:pt idx="7">
                        <c:v>GLA</c:v>
                      </c:pt>
                      <c:pt idx="8">
                        <c:v>MF</c:v>
                      </c:pt>
                      <c:pt idx="9">
                        <c:v>CFA</c:v>
                      </c:pt>
                      <c:pt idx="10">
                        <c:v>Shire county areas</c:v>
                      </c:pt>
                    </c:strCache>
                  </c:strRef>
                </c:cat>
                <c:val>
                  <c:numRef>
                    <c:extLst xmlns:c15="http://schemas.microsoft.com/office/drawing/2012/chart">
                      <c:ext xmlns:c15="http://schemas.microsoft.com/office/drawing/2012/chart" uri="{02D57815-91ED-43cb-92C2-25804820EDAC}">
                        <c15:formulaRef>
                          <c15:sqref>(Sheet1!$E$356:$E$365,Sheet1!$E$367)</c15:sqref>
                        </c15:formulaRef>
                      </c:ext>
                    </c:extLst>
                    <c:numCache>
                      <c:formatCode>#,##0.000</c:formatCode>
                      <c:ptCount val="11"/>
                      <c:pt idx="0">
                        <c:v>2179.483568630204</c:v>
                      </c:pt>
                      <c:pt idx="1">
                        <c:v>3096.5258610449073</c:v>
                      </c:pt>
                      <c:pt idx="2">
                        <c:v>9901.8840930575097</c:v>
                      </c:pt>
                      <c:pt idx="3">
                        <c:v>5968.5713956830341</c:v>
                      </c:pt>
                      <c:pt idx="4">
                        <c:v>3268.5926360017806</c:v>
                      </c:pt>
                      <c:pt idx="5">
                        <c:v>6477.4396117243296</c:v>
                      </c:pt>
                      <c:pt idx="6">
                        <c:v>1341.2508080877294</c:v>
                      </c:pt>
                      <c:pt idx="7">
                        <c:v>1290.3955103019675</c:v>
                      </c:pt>
                      <c:pt idx="8">
                        <c:v>331.52741540277572</c:v>
                      </c:pt>
                      <c:pt idx="9">
                        <c:v>516.03026403678848</c:v>
                      </c:pt>
                      <c:pt idx="10">
                        <c:v>7818.6904198120592</c:v>
                      </c:pt>
                    </c:numCache>
                  </c:numRef>
                </c:val>
                <c:extLst>
                  <c:ext xmlns:c16="http://schemas.microsoft.com/office/drawing/2014/chart" uri="{C3380CC4-5D6E-409C-BE32-E72D297353CC}">
                    <c16:uniqueId val="{00000008-2CB6-405A-B4DB-754A4E2BCF8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Sheet1!$F$355</c15:sqref>
                        </c15:formulaRef>
                      </c:ext>
                    </c:extLst>
                    <c:strCache>
                      <c:ptCount val="1"/>
                      <c:pt idx="0">
                        <c:v>SFA 2026-27 scaled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(Sheet1!$C$356:$C$365,Sheet1!$C$367)</c15:sqref>
                        </c15:formulaRef>
                      </c:ext>
                    </c:extLst>
                    <c:strCache>
                      <c:ptCount val="11"/>
                      <c:pt idx="0">
                        <c:v>ILB</c:v>
                      </c:pt>
                      <c:pt idx="1">
                        <c:v>OLB</c:v>
                      </c:pt>
                      <c:pt idx="2">
                        <c:v>MD</c:v>
                      </c:pt>
                      <c:pt idx="3">
                        <c:v>UA</c:v>
                      </c:pt>
                      <c:pt idx="4">
                        <c:v>UA-CCN</c:v>
                      </c:pt>
                      <c:pt idx="5">
                        <c:v>SC</c:v>
                      </c:pt>
                      <c:pt idx="6">
                        <c:v>SD</c:v>
                      </c:pt>
                      <c:pt idx="7">
                        <c:v>GLA</c:v>
                      </c:pt>
                      <c:pt idx="8">
                        <c:v>MF</c:v>
                      </c:pt>
                      <c:pt idx="9">
                        <c:v>CFA</c:v>
                      </c:pt>
                      <c:pt idx="10">
                        <c:v>Shire county areas</c:v>
                      </c:pt>
                    </c:strCache>
                  </c:strRef>
                </c:cat>
                <c:val>
                  <c:numRef>
                    <c:extLst xmlns:c15="http://schemas.microsoft.com/office/drawing/2012/chart">
                      <c:ext xmlns:c15="http://schemas.microsoft.com/office/drawing/2012/chart" uri="{02D57815-91ED-43cb-92C2-25804820EDAC}">
                        <c15:formulaRef>
                          <c15:sqref>(Sheet1!$F$356:$F$365,Sheet1!$F$367)</c15:sqref>
                        </c15:formulaRef>
                      </c:ext>
                    </c:extLst>
                    <c:numCache>
                      <c:formatCode>#,##0.000</c:formatCode>
                      <c:ptCount val="11"/>
                      <c:pt idx="0">
                        <c:v>2114.4357480595786</c:v>
                      </c:pt>
                      <c:pt idx="1">
                        <c:v>3004.1084363390423</c:v>
                      </c:pt>
                      <c:pt idx="2">
                        <c:v>9606.3572127144071</c:v>
                      </c:pt>
                      <c:pt idx="3">
                        <c:v>5790.4362783564229</c:v>
                      </c:pt>
                      <c:pt idx="4">
                        <c:v>3171.0397889120732</c:v>
                      </c:pt>
                      <c:pt idx="5">
                        <c:v>6284.1170578473493</c:v>
                      </c:pt>
                      <c:pt idx="6">
                        <c:v>1301.2204801878354</c:v>
                      </c:pt>
                      <c:pt idx="7">
                        <c:v>1251.8829852123577</c:v>
                      </c:pt>
                      <c:pt idx="8">
                        <c:v>321.63280727553177</c:v>
                      </c:pt>
                      <c:pt idx="9">
                        <c:v>500.62907243928805</c:v>
                      </c:pt>
                      <c:pt idx="10">
                        <c:v>7585.3375380351845</c:v>
                      </c:pt>
                    </c:numCache>
                  </c:numRef>
                </c:val>
                <c:extLst>
                  <c:ext xmlns:c16="http://schemas.microsoft.com/office/drawing/2014/chart" uri="{C3380CC4-5D6E-409C-BE32-E72D297353CC}">
                    <c16:uniqueId val="{00000009-2CB6-405A-B4DB-754A4E2BCF8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Sheet1!$H$355</c15:sqref>
                        </c15:formulaRef>
                      </c:ext>
                    </c:extLst>
                    <c:strCache>
                      <c:ptCount val="1"/>
                      <c:pt idx="0">
                        <c:v>Phased gains or losses in 2026-27</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(Sheet1!$C$356:$C$365,Sheet1!$C$367)</c15:sqref>
                        </c15:formulaRef>
                      </c:ext>
                    </c:extLst>
                    <c:strCache>
                      <c:ptCount val="11"/>
                      <c:pt idx="0">
                        <c:v>ILB</c:v>
                      </c:pt>
                      <c:pt idx="1">
                        <c:v>OLB</c:v>
                      </c:pt>
                      <c:pt idx="2">
                        <c:v>MD</c:v>
                      </c:pt>
                      <c:pt idx="3">
                        <c:v>UA</c:v>
                      </c:pt>
                      <c:pt idx="4">
                        <c:v>UA-CCN</c:v>
                      </c:pt>
                      <c:pt idx="5">
                        <c:v>SC</c:v>
                      </c:pt>
                      <c:pt idx="6">
                        <c:v>SD</c:v>
                      </c:pt>
                      <c:pt idx="7">
                        <c:v>GLA</c:v>
                      </c:pt>
                      <c:pt idx="8">
                        <c:v>MF</c:v>
                      </c:pt>
                      <c:pt idx="9">
                        <c:v>CFA</c:v>
                      </c:pt>
                      <c:pt idx="10">
                        <c:v>Shire county areas</c:v>
                      </c:pt>
                    </c:strCache>
                  </c:strRef>
                </c:cat>
                <c:val>
                  <c:numRef>
                    <c:extLst xmlns:c15="http://schemas.microsoft.com/office/drawing/2012/chart">
                      <c:ext xmlns:c15="http://schemas.microsoft.com/office/drawing/2012/chart" uri="{02D57815-91ED-43cb-92C2-25804820EDAC}">
                        <c15:formulaRef>
                          <c15:sqref>(Sheet1!$H$356:$H$365,Sheet1!$H$367)</c15:sqref>
                        </c15:formulaRef>
                      </c:ext>
                    </c:extLst>
                    <c:numCache>
                      <c:formatCode>#,##0.000</c:formatCode>
                      <c:ptCount val="11"/>
                      <c:pt idx="0">
                        <c:v>551.94611817920816</c:v>
                      </c:pt>
                      <c:pt idx="1">
                        <c:v>-44.993656103818275</c:v>
                      </c:pt>
                      <c:pt idx="2">
                        <c:v>-604.59022854891725</c:v>
                      </c:pt>
                      <c:pt idx="3">
                        <c:v>-369.90521714503518</c:v>
                      </c:pt>
                      <c:pt idx="4">
                        <c:v>-96.550440709986432</c:v>
                      </c:pt>
                      <c:pt idx="5">
                        <c:v>76.408052500801375</c:v>
                      </c:pt>
                      <c:pt idx="6">
                        <c:v>120.02729790257581</c:v>
                      </c:pt>
                      <c:pt idx="7">
                        <c:v>348.49904589171143</c:v>
                      </c:pt>
                      <c:pt idx="8">
                        <c:v>-0.6151345854644763</c:v>
                      </c:pt>
                      <c:pt idx="9">
                        <c:v>19.774162618946331</c:v>
                      </c:pt>
                      <c:pt idx="10">
                        <c:v>196.43535040337733</c:v>
                      </c:pt>
                    </c:numCache>
                  </c:numRef>
                </c:val>
                <c:extLst>
                  <c:ext xmlns:c16="http://schemas.microsoft.com/office/drawing/2014/chart" uri="{C3380CC4-5D6E-409C-BE32-E72D297353CC}">
                    <c16:uniqueId val="{0000000A-2CB6-405A-B4DB-754A4E2BCF8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Sheet1!$I$355</c15:sqref>
                        </c15:formulaRef>
                      </c:ext>
                    </c:extLst>
                    <c:strCache>
                      <c:ptCount val="1"/>
                      <c:pt idx="0">
                        <c:v>Phased gains or losses in 2027-28</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(Sheet1!$C$356:$C$365,Sheet1!$C$367)</c15:sqref>
                        </c15:formulaRef>
                      </c:ext>
                    </c:extLst>
                    <c:strCache>
                      <c:ptCount val="11"/>
                      <c:pt idx="0">
                        <c:v>ILB</c:v>
                      </c:pt>
                      <c:pt idx="1">
                        <c:v>OLB</c:v>
                      </c:pt>
                      <c:pt idx="2">
                        <c:v>MD</c:v>
                      </c:pt>
                      <c:pt idx="3">
                        <c:v>UA</c:v>
                      </c:pt>
                      <c:pt idx="4">
                        <c:v>UA-CCN</c:v>
                      </c:pt>
                      <c:pt idx="5">
                        <c:v>SC</c:v>
                      </c:pt>
                      <c:pt idx="6">
                        <c:v>SD</c:v>
                      </c:pt>
                      <c:pt idx="7">
                        <c:v>GLA</c:v>
                      </c:pt>
                      <c:pt idx="8">
                        <c:v>MF</c:v>
                      </c:pt>
                      <c:pt idx="9">
                        <c:v>CFA</c:v>
                      </c:pt>
                      <c:pt idx="10">
                        <c:v>Shire county areas</c:v>
                      </c:pt>
                    </c:strCache>
                  </c:strRef>
                </c:cat>
                <c:val>
                  <c:numRef>
                    <c:extLst xmlns:c15="http://schemas.microsoft.com/office/drawing/2012/chart">
                      <c:ext xmlns:c15="http://schemas.microsoft.com/office/drawing/2012/chart" uri="{02D57815-91ED-43cb-92C2-25804820EDAC}">
                        <c15:formulaRef>
                          <c15:sqref>(Sheet1!$I$356:$I$365,Sheet1!$I$367)</c15:sqref>
                        </c15:formulaRef>
                      </c:ext>
                    </c:extLst>
                    <c:numCache>
                      <c:formatCode>#,##0.000</c:formatCode>
                      <c:ptCount val="11"/>
                      <c:pt idx="0">
                        <c:v>275.97305908960408</c:v>
                      </c:pt>
                      <c:pt idx="1">
                        <c:v>-22.496828051909137</c:v>
                      </c:pt>
                      <c:pt idx="2">
                        <c:v>-302.29511427445863</c:v>
                      </c:pt>
                      <c:pt idx="3">
                        <c:v>-184.95260857251759</c:v>
                      </c:pt>
                      <c:pt idx="4">
                        <c:v>-48.275220354993216</c:v>
                      </c:pt>
                      <c:pt idx="5">
                        <c:v>38.204026250400688</c:v>
                      </c:pt>
                      <c:pt idx="6">
                        <c:v>60.013648951287905</c:v>
                      </c:pt>
                      <c:pt idx="7">
                        <c:v>174.24952294585572</c:v>
                      </c:pt>
                      <c:pt idx="8">
                        <c:v>-0.30756729273223815</c:v>
                      </c:pt>
                      <c:pt idx="9">
                        <c:v>9.8870813094731655</c:v>
                      </c:pt>
                      <c:pt idx="10">
                        <c:v>98.217675201688664</c:v>
                      </c:pt>
                    </c:numCache>
                  </c:numRef>
                </c:val>
                <c:extLst>
                  <c:ext xmlns:c16="http://schemas.microsoft.com/office/drawing/2014/chart" uri="{C3380CC4-5D6E-409C-BE32-E72D297353CC}">
                    <c16:uniqueId val="{0000000B-2CB6-405A-B4DB-754A4E2BCF8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Sheet1!$J$355</c15:sqref>
                        </c15:formulaRef>
                      </c:ext>
                    </c:extLst>
                    <c:strCache>
                      <c:ptCount val="1"/>
                      <c:pt idx="0">
                        <c:v>Phased gains or losses in 2028-29</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(Sheet1!$C$356:$C$365,Sheet1!$C$367)</c15:sqref>
                        </c15:formulaRef>
                      </c:ext>
                    </c:extLst>
                    <c:strCache>
                      <c:ptCount val="11"/>
                      <c:pt idx="0">
                        <c:v>ILB</c:v>
                      </c:pt>
                      <c:pt idx="1">
                        <c:v>OLB</c:v>
                      </c:pt>
                      <c:pt idx="2">
                        <c:v>MD</c:v>
                      </c:pt>
                      <c:pt idx="3">
                        <c:v>UA</c:v>
                      </c:pt>
                      <c:pt idx="4">
                        <c:v>UA-CCN</c:v>
                      </c:pt>
                      <c:pt idx="5">
                        <c:v>SC</c:v>
                      </c:pt>
                      <c:pt idx="6">
                        <c:v>SD</c:v>
                      </c:pt>
                      <c:pt idx="7">
                        <c:v>GLA</c:v>
                      </c:pt>
                      <c:pt idx="8">
                        <c:v>MF</c:v>
                      </c:pt>
                      <c:pt idx="9">
                        <c:v>CFA</c:v>
                      </c:pt>
                      <c:pt idx="10">
                        <c:v>Shire county areas</c:v>
                      </c:pt>
                    </c:strCache>
                  </c:strRef>
                </c:cat>
                <c:val>
                  <c:numRef>
                    <c:extLst xmlns:c15="http://schemas.microsoft.com/office/drawing/2012/chart">
                      <c:ext xmlns:c15="http://schemas.microsoft.com/office/drawing/2012/chart" uri="{02D57815-91ED-43cb-92C2-25804820EDAC}">
                        <c15:formulaRef>
                          <c15:sqref>(Sheet1!$J$356:$J$365,Sheet1!$J$367)</c15:sqref>
                        </c15:formulaRef>
                      </c:ext>
                    </c:extLst>
                    <c:numCache>
                      <c:formatCode>#,##0.000</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C-2CB6-405A-B4DB-754A4E2BCF88}"/>
                  </c:ext>
                </c:extLst>
              </c15:ser>
            </c15:filteredBarSeries>
          </c:ext>
        </c:extLst>
      </c:barChart>
      <c:catAx>
        <c:axId val="548342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48347584"/>
        <c:crosses val="autoZero"/>
        <c:auto val="1"/>
        <c:lblAlgn val="ctr"/>
        <c:lblOffset val="100"/>
        <c:noMultiLvlLbl val="0"/>
      </c:catAx>
      <c:valAx>
        <c:axId val="548347584"/>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4834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GB"/>
              <a:t>Gains (+), losses</a:t>
            </a:r>
            <a:r>
              <a:rPr lang="en-GB" baseline="0"/>
              <a:t> (-)</a:t>
            </a:r>
            <a:r>
              <a:rPr lang="en-GB"/>
              <a:t>, Upper Tier only (% of CSP)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7"/>
          <c:order val="0"/>
          <c:tx>
            <c:strRef>
              <c:f>'Chart - gains losses UT'!$E$4</c:f>
              <c:strCache>
                <c:ptCount val="1"/>
                <c:pt idx="0">
                  <c:v>Change (%)</c:v>
                </c:pt>
              </c:strCache>
            </c:strRef>
          </c:tx>
          <c:spPr>
            <a:solidFill>
              <a:schemeClr val="accent2">
                <a:lumMod val="60000"/>
              </a:schemeClr>
            </a:solidFill>
            <a:ln>
              <a:noFill/>
            </a:ln>
            <a:effectLst/>
          </c:spPr>
          <c:invertIfNegative val="0"/>
          <c:dLbls>
            <c:dLbl>
              <c:idx val="0"/>
              <c:tx>
                <c:rich>
                  <a:bodyPr/>
                  <a:lstStyle/>
                  <a:p>
                    <a:fld id="{7B636A86-A668-4E06-86FB-24975BCFEAD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26A-4163-A0D6-C614C5694541}"/>
                </c:ext>
              </c:extLst>
            </c:dLbl>
            <c:dLbl>
              <c:idx val="1"/>
              <c:tx>
                <c:rich>
                  <a:bodyPr/>
                  <a:lstStyle/>
                  <a:p>
                    <a:fld id="{495319AD-63D4-4AAE-A755-D0CCFEBEAA0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26A-4163-A0D6-C614C5694541}"/>
                </c:ext>
              </c:extLst>
            </c:dLbl>
            <c:dLbl>
              <c:idx val="2"/>
              <c:tx>
                <c:rich>
                  <a:bodyPr/>
                  <a:lstStyle/>
                  <a:p>
                    <a:fld id="{7EFD74D2-E34C-4849-BD1F-5D3EE5658C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26A-4163-A0D6-C614C5694541}"/>
                </c:ext>
              </c:extLst>
            </c:dLbl>
            <c:dLbl>
              <c:idx val="3"/>
              <c:tx>
                <c:rich>
                  <a:bodyPr/>
                  <a:lstStyle/>
                  <a:p>
                    <a:fld id="{F28C506B-8607-4823-AB45-2CE3E4178B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26A-4163-A0D6-C614C5694541}"/>
                </c:ext>
              </c:extLst>
            </c:dLbl>
            <c:dLbl>
              <c:idx val="4"/>
              <c:tx>
                <c:rich>
                  <a:bodyPr/>
                  <a:lstStyle/>
                  <a:p>
                    <a:fld id="{9E59454B-9425-4C42-9930-5188066E80D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26A-4163-A0D6-C614C5694541}"/>
                </c:ext>
              </c:extLst>
            </c:dLbl>
            <c:dLbl>
              <c:idx val="5"/>
              <c:tx>
                <c:rich>
                  <a:bodyPr/>
                  <a:lstStyle/>
                  <a:p>
                    <a:fld id="{BEE27B5A-7221-48BA-B475-EF90F37B51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26A-4163-A0D6-C614C5694541}"/>
                </c:ext>
              </c:extLst>
            </c:dLbl>
            <c:dLbl>
              <c:idx val="6"/>
              <c:tx>
                <c:rich>
                  <a:bodyPr/>
                  <a:lstStyle/>
                  <a:p>
                    <a:fld id="{64CFE45B-08F6-4159-8734-ACBC3E0EA6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26A-4163-A0D6-C614C5694541}"/>
                </c:ext>
              </c:extLst>
            </c:dLbl>
            <c:dLbl>
              <c:idx val="7"/>
              <c:tx>
                <c:rich>
                  <a:bodyPr/>
                  <a:lstStyle/>
                  <a:p>
                    <a:fld id="{97EDBBBC-C6CF-402E-8D7C-77265735D7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26A-4163-A0D6-C614C5694541}"/>
                </c:ext>
              </c:extLst>
            </c:dLbl>
            <c:dLbl>
              <c:idx val="8"/>
              <c:tx>
                <c:rich>
                  <a:bodyPr/>
                  <a:lstStyle/>
                  <a:p>
                    <a:fld id="{64B608C6-CB80-45E3-BB84-8B1C41CE8C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26A-4163-A0D6-C614C5694541}"/>
                </c:ext>
              </c:extLst>
            </c:dLbl>
            <c:dLbl>
              <c:idx val="9"/>
              <c:tx>
                <c:rich>
                  <a:bodyPr/>
                  <a:lstStyle/>
                  <a:p>
                    <a:fld id="{226E89B0-54D5-4FD3-B6CF-74CA1BD501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26A-4163-A0D6-C614C5694541}"/>
                </c:ext>
              </c:extLst>
            </c:dLbl>
            <c:dLbl>
              <c:idx val="10"/>
              <c:tx>
                <c:rich>
                  <a:bodyPr/>
                  <a:lstStyle/>
                  <a:p>
                    <a:fld id="{CC7410BC-D42E-4411-A989-69BA0D8E1E2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26A-4163-A0D6-C614C5694541}"/>
                </c:ext>
              </c:extLst>
            </c:dLbl>
            <c:dLbl>
              <c:idx val="11"/>
              <c:tx>
                <c:rich>
                  <a:bodyPr/>
                  <a:lstStyle/>
                  <a:p>
                    <a:fld id="{8E64B524-0889-4AC4-A909-2FBA4D18C21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26A-4163-A0D6-C614C5694541}"/>
                </c:ext>
              </c:extLst>
            </c:dLbl>
            <c:dLbl>
              <c:idx val="12"/>
              <c:tx>
                <c:rich>
                  <a:bodyPr/>
                  <a:lstStyle/>
                  <a:p>
                    <a:fld id="{89370663-E434-4B1C-BD88-C371E69EA4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26A-4163-A0D6-C614C5694541}"/>
                </c:ext>
              </c:extLst>
            </c:dLbl>
            <c:dLbl>
              <c:idx val="13"/>
              <c:tx>
                <c:rich>
                  <a:bodyPr/>
                  <a:lstStyle/>
                  <a:p>
                    <a:fld id="{10F6DB04-A060-4546-BC2F-84A40B14E2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26A-4163-A0D6-C614C5694541}"/>
                </c:ext>
              </c:extLst>
            </c:dLbl>
            <c:dLbl>
              <c:idx val="14"/>
              <c:tx>
                <c:rich>
                  <a:bodyPr/>
                  <a:lstStyle/>
                  <a:p>
                    <a:fld id="{A4EF8C74-769A-4128-B3BC-E56CCCFFCA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26A-4163-A0D6-C614C5694541}"/>
                </c:ext>
              </c:extLst>
            </c:dLbl>
            <c:dLbl>
              <c:idx val="15"/>
              <c:tx>
                <c:rich>
                  <a:bodyPr/>
                  <a:lstStyle/>
                  <a:p>
                    <a:fld id="{00B6D444-61FA-458F-969B-2223544BCE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26A-4163-A0D6-C614C5694541}"/>
                </c:ext>
              </c:extLst>
            </c:dLbl>
            <c:dLbl>
              <c:idx val="16"/>
              <c:tx>
                <c:rich>
                  <a:bodyPr/>
                  <a:lstStyle/>
                  <a:p>
                    <a:fld id="{FC8AFD9C-9C36-419A-A3F5-18D398F4470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26A-4163-A0D6-C614C5694541}"/>
                </c:ext>
              </c:extLst>
            </c:dLbl>
            <c:dLbl>
              <c:idx val="17"/>
              <c:tx>
                <c:rich>
                  <a:bodyPr/>
                  <a:lstStyle/>
                  <a:p>
                    <a:fld id="{010C92F5-175D-44F4-B4D9-C8105EA34B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26A-4163-A0D6-C614C5694541}"/>
                </c:ext>
              </c:extLst>
            </c:dLbl>
            <c:dLbl>
              <c:idx val="18"/>
              <c:tx>
                <c:rich>
                  <a:bodyPr/>
                  <a:lstStyle/>
                  <a:p>
                    <a:fld id="{CBA8B63A-053A-4126-A90D-42269B3C0A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26A-4163-A0D6-C614C5694541}"/>
                </c:ext>
              </c:extLst>
            </c:dLbl>
            <c:dLbl>
              <c:idx val="19"/>
              <c:tx>
                <c:rich>
                  <a:bodyPr/>
                  <a:lstStyle/>
                  <a:p>
                    <a:fld id="{47DB1003-6F14-4A78-8650-988F0729E3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26A-4163-A0D6-C614C5694541}"/>
                </c:ext>
              </c:extLst>
            </c:dLbl>
            <c:dLbl>
              <c:idx val="20"/>
              <c:tx>
                <c:rich>
                  <a:bodyPr/>
                  <a:lstStyle/>
                  <a:p>
                    <a:fld id="{EB5023AC-8B81-4ACA-A7D3-1D307C86AE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26A-4163-A0D6-C614C5694541}"/>
                </c:ext>
              </c:extLst>
            </c:dLbl>
            <c:dLbl>
              <c:idx val="21"/>
              <c:tx>
                <c:rich>
                  <a:bodyPr/>
                  <a:lstStyle/>
                  <a:p>
                    <a:fld id="{11C99B58-2A73-4DF5-B42F-7E533384A22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26A-4163-A0D6-C614C5694541}"/>
                </c:ext>
              </c:extLst>
            </c:dLbl>
            <c:dLbl>
              <c:idx val="22"/>
              <c:tx>
                <c:rich>
                  <a:bodyPr/>
                  <a:lstStyle/>
                  <a:p>
                    <a:fld id="{35DFBCE4-5222-407A-A37B-1E92BD718FB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26A-4163-A0D6-C614C5694541}"/>
                </c:ext>
              </c:extLst>
            </c:dLbl>
            <c:dLbl>
              <c:idx val="23"/>
              <c:tx>
                <c:rich>
                  <a:bodyPr/>
                  <a:lstStyle/>
                  <a:p>
                    <a:fld id="{C69E4648-9035-4980-A050-163B9C3838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26A-4163-A0D6-C614C5694541}"/>
                </c:ext>
              </c:extLst>
            </c:dLbl>
            <c:dLbl>
              <c:idx val="24"/>
              <c:tx>
                <c:rich>
                  <a:bodyPr/>
                  <a:lstStyle/>
                  <a:p>
                    <a:fld id="{9AA85998-6FB0-4059-9134-96DC4184B4C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26A-4163-A0D6-C614C5694541}"/>
                </c:ext>
              </c:extLst>
            </c:dLbl>
            <c:dLbl>
              <c:idx val="25"/>
              <c:tx>
                <c:rich>
                  <a:bodyPr/>
                  <a:lstStyle/>
                  <a:p>
                    <a:fld id="{AB87EEF4-1D7D-47C5-AF11-0C3A93A4DD0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26A-4163-A0D6-C614C5694541}"/>
                </c:ext>
              </c:extLst>
            </c:dLbl>
            <c:dLbl>
              <c:idx val="26"/>
              <c:tx>
                <c:rich>
                  <a:bodyPr/>
                  <a:lstStyle/>
                  <a:p>
                    <a:fld id="{C8E35C52-E620-42F6-A94F-36A207C2AB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26A-4163-A0D6-C614C5694541}"/>
                </c:ext>
              </c:extLst>
            </c:dLbl>
            <c:dLbl>
              <c:idx val="27"/>
              <c:tx>
                <c:rich>
                  <a:bodyPr/>
                  <a:lstStyle/>
                  <a:p>
                    <a:fld id="{2132BB17-D1E6-4EB9-9942-D976146E2F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26A-4163-A0D6-C614C5694541}"/>
                </c:ext>
              </c:extLst>
            </c:dLbl>
            <c:dLbl>
              <c:idx val="28"/>
              <c:tx>
                <c:rich>
                  <a:bodyPr/>
                  <a:lstStyle/>
                  <a:p>
                    <a:fld id="{10FC8EDD-A76A-4CEA-BA83-AA242B5193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26A-4163-A0D6-C614C5694541}"/>
                </c:ext>
              </c:extLst>
            </c:dLbl>
            <c:dLbl>
              <c:idx val="29"/>
              <c:tx>
                <c:rich>
                  <a:bodyPr/>
                  <a:lstStyle/>
                  <a:p>
                    <a:fld id="{50D3358B-B64C-473D-A394-DE1F0BC2A2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26A-4163-A0D6-C614C5694541}"/>
                </c:ext>
              </c:extLst>
            </c:dLbl>
            <c:dLbl>
              <c:idx val="30"/>
              <c:tx>
                <c:rich>
                  <a:bodyPr/>
                  <a:lstStyle/>
                  <a:p>
                    <a:fld id="{41DC0F19-1ED8-42A7-B1AB-D4EA5A2144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26A-4163-A0D6-C614C5694541}"/>
                </c:ext>
              </c:extLst>
            </c:dLbl>
            <c:dLbl>
              <c:idx val="31"/>
              <c:tx>
                <c:rich>
                  <a:bodyPr/>
                  <a:lstStyle/>
                  <a:p>
                    <a:fld id="{60F0972F-17A0-43FD-B31E-C2ACDBD5A5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F26A-4163-A0D6-C614C5694541}"/>
                </c:ext>
              </c:extLst>
            </c:dLbl>
            <c:dLbl>
              <c:idx val="32"/>
              <c:tx>
                <c:rich>
                  <a:bodyPr/>
                  <a:lstStyle/>
                  <a:p>
                    <a:fld id="{9B09D3C2-5EBC-417A-B427-E2FC39FC716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26A-4163-A0D6-C614C5694541}"/>
                </c:ext>
              </c:extLst>
            </c:dLbl>
            <c:dLbl>
              <c:idx val="33"/>
              <c:tx>
                <c:rich>
                  <a:bodyPr/>
                  <a:lstStyle/>
                  <a:p>
                    <a:fld id="{FB059EFD-0F68-44C3-9C22-6A2DA704DE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F26A-4163-A0D6-C614C5694541}"/>
                </c:ext>
              </c:extLst>
            </c:dLbl>
            <c:dLbl>
              <c:idx val="34"/>
              <c:tx>
                <c:rich>
                  <a:bodyPr/>
                  <a:lstStyle/>
                  <a:p>
                    <a:fld id="{66F59716-6ECF-4605-A6E6-9D4E48D845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26A-4163-A0D6-C614C5694541}"/>
                </c:ext>
              </c:extLst>
            </c:dLbl>
            <c:dLbl>
              <c:idx val="35"/>
              <c:tx>
                <c:rich>
                  <a:bodyPr/>
                  <a:lstStyle/>
                  <a:p>
                    <a:fld id="{8EBFAD32-4823-4961-AFB3-0F08FC4CAE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26A-4163-A0D6-C614C5694541}"/>
                </c:ext>
              </c:extLst>
            </c:dLbl>
            <c:dLbl>
              <c:idx val="36"/>
              <c:tx>
                <c:rich>
                  <a:bodyPr/>
                  <a:lstStyle/>
                  <a:p>
                    <a:fld id="{F23A4324-AE27-4D36-8005-DFFE28929EE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F26A-4163-A0D6-C614C5694541}"/>
                </c:ext>
              </c:extLst>
            </c:dLbl>
            <c:dLbl>
              <c:idx val="37"/>
              <c:tx>
                <c:rich>
                  <a:bodyPr/>
                  <a:lstStyle/>
                  <a:p>
                    <a:fld id="{5ABECB16-69BD-4D27-A6CC-99D7F92E8B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F26A-4163-A0D6-C614C5694541}"/>
                </c:ext>
              </c:extLst>
            </c:dLbl>
            <c:dLbl>
              <c:idx val="38"/>
              <c:tx>
                <c:rich>
                  <a:bodyPr/>
                  <a:lstStyle/>
                  <a:p>
                    <a:fld id="{3C49BCD8-4FC5-4B18-B39F-8FD6E178F6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F26A-4163-A0D6-C614C5694541}"/>
                </c:ext>
              </c:extLst>
            </c:dLbl>
            <c:dLbl>
              <c:idx val="39"/>
              <c:tx>
                <c:rich>
                  <a:bodyPr/>
                  <a:lstStyle/>
                  <a:p>
                    <a:fld id="{BD1EF9F4-F9F5-4E92-91EC-F0985ECC3A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F26A-4163-A0D6-C614C5694541}"/>
                </c:ext>
              </c:extLst>
            </c:dLbl>
            <c:dLbl>
              <c:idx val="40"/>
              <c:tx>
                <c:rich>
                  <a:bodyPr/>
                  <a:lstStyle/>
                  <a:p>
                    <a:fld id="{3D4AF9BF-A4EA-4C24-B629-1252E3C0E79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F26A-4163-A0D6-C614C5694541}"/>
                </c:ext>
              </c:extLst>
            </c:dLbl>
            <c:dLbl>
              <c:idx val="41"/>
              <c:tx>
                <c:rich>
                  <a:bodyPr/>
                  <a:lstStyle/>
                  <a:p>
                    <a:fld id="{51BFFF3A-C500-48AE-B4F5-BA3463F2E8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F26A-4163-A0D6-C614C5694541}"/>
                </c:ext>
              </c:extLst>
            </c:dLbl>
            <c:dLbl>
              <c:idx val="42"/>
              <c:tx>
                <c:rich>
                  <a:bodyPr/>
                  <a:lstStyle/>
                  <a:p>
                    <a:fld id="{64C7956E-51D6-47C9-8033-6D546DD7134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F26A-4163-A0D6-C614C5694541}"/>
                </c:ext>
              </c:extLst>
            </c:dLbl>
            <c:dLbl>
              <c:idx val="43"/>
              <c:tx>
                <c:rich>
                  <a:bodyPr/>
                  <a:lstStyle/>
                  <a:p>
                    <a:fld id="{2940B48D-1C16-411D-A941-89B2C38D78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F26A-4163-A0D6-C614C5694541}"/>
                </c:ext>
              </c:extLst>
            </c:dLbl>
            <c:dLbl>
              <c:idx val="44"/>
              <c:tx>
                <c:rich>
                  <a:bodyPr/>
                  <a:lstStyle/>
                  <a:p>
                    <a:fld id="{306093CA-F7E1-4BA9-9A30-2AE6312D47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F26A-4163-A0D6-C614C5694541}"/>
                </c:ext>
              </c:extLst>
            </c:dLbl>
            <c:dLbl>
              <c:idx val="45"/>
              <c:tx>
                <c:rich>
                  <a:bodyPr/>
                  <a:lstStyle/>
                  <a:p>
                    <a:fld id="{6F30534D-B252-464E-A2B4-40B00CAA0FE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F26A-4163-A0D6-C614C5694541}"/>
                </c:ext>
              </c:extLst>
            </c:dLbl>
            <c:dLbl>
              <c:idx val="46"/>
              <c:tx>
                <c:rich>
                  <a:bodyPr/>
                  <a:lstStyle/>
                  <a:p>
                    <a:fld id="{10B81A66-4609-4A90-97C9-A143E288F05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F26A-4163-A0D6-C614C5694541}"/>
                </c:ext>
              </c:extLst>
            </c:dLbl>
            <c:dLbl>
              <c:idx val="47"/>
              <c:tx>
                <c:rich>
                  <a:bodyPr/>
                  <a:lstStyle/>
                  <a:p>
                    <a:fld id="{5E3F164E-CE91-47FE-835E-4D1F04DD78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F26A-4163-A0D6-C614C5694541}"/>
                </c:ext>
              </c:extLst>
            </c:dLbl>
            <c:dLbl>
              <c:idx val="48"/>
              <c:tx>
                <c:rich>
                  <a:bodyPr/>
                  <a:lstStyle/>
                  <a:p>
                    <a:fld id="{28E1BB8A-84F9-4855-A645-D93109FA64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F26A-4163-A0D6-C614C5694541}"/>
                </c:ext>
              </c:extLst>
            </c:dLbl>
            <c:dLbl>
              <c:idx val="49"/>
              <c:tx>
                <c:rich>
                  <a:bodyPr/>
                  <a:lstStyle/>
                  <a:p>
                    <a:fld id="{2DCC891B-6430-4875-BD41-D4F3E47CB07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F26A-4163-A0D6-C614C5694541}"/>
                </c:ext>
              </c:extLst>
            </c:dLbl>
            <c:dLbl>
              <c:idx val="50"/>
              <c:tx>
                <c:rich>
                  <a:bodyPr/>
                  <a:lstStyle/>
                  <a:p>
                    <a:fld id="{E7C63C95-8548-48FE-A909-86BA2C88E24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F26A-4163-A0D6-C614C5694541}"/>
                </c:ext>
              </c:extLst>
            </c:dLbl>
            <c:dLbl>
              <c:idx val="51"/>
              <c:tx>
                <c:rich>
                  <a:bodyPr/>
                  <a:lstStyle/>
                  <a:p>
                    <a:fld id="{E83EC357-C0CD-443D-B967-35CFEC9504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F26A-4163-A0D6-C614C5694541}"/>
                </c:ext>
              </c:extLst>
            </c:dLbl>
            <c:dLbl>
              <c:idx val="52"/>
              <c:tx>
                <c:rich>
                  <a:bodyPr/>
                  <a:lstStyle/>
                  <a:p>
                    <a:fld id="{66DDFB57-D8F3-4DBC-94CD-342F0B47410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F26A-4163-A0D6-C614C5694541}"/>
                </c:ext>
              </c:extLst>
            </c:dLbl>
            <c:dLbl>
              <c:idx val="53"/>
              <c:tx>
                <c:rich>
                  <a:bodyPr/>
                  <a:lstStyle/>
                  <a:p>
                    <a:fld id="{2E26B708-AA4E-49B7-8DDC-3C1E64159C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F26A-4163-A0D6-C614C5694541}"/>
                </c:ext>
              </c:extLst>
            </c:dLbl>
            <c:dLbl>
              <c:idx val="54"/>
              <c:tx>
                <c:rich>
                  <a:bodyPr/>
                  <a:lstStyle/>
                  <a:p>
                    <a:fld id="{3400A070-0415-4830-90B6-DC077827C4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F26A-4163-A0D6-C614C5694541}"/>
                </c:ext>
              </c:extLst>
            </c:dLbl>
            <c:dLbl>
              <c:idx val="55"/>
              <c:tx>
                <c:rich>
                  <a:bodyPr/>
                  <a:lstStyle/>
                  <a:p>
                    <a:fld id="{D90FCD1D-49B4-406E-B708-1A321ED1E9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F26A-4163-A0D6-C614C5694541}"/>
                </c:ext>
              </c:extLst>
            </c:dLbl>
            <c:dLbl>
              <c:idx val="56"/>
              <c:tx>
                <c:rich>
                  <a:bodyPr/>
                  <a:lstStyle/>
                  <a:p>
                    <a:fld id="{629D6C58-B048-47DC-A242-F7BCE821A6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F26A-4163-A0D6-C614C5694541}"/>
                </c:ext>
              </c:extLst>
            </c:dLbl>
            <c:dLbl>
              <c:idx val="57"/>
              <c:tx>
                <c:rich>
                  <a:bodyPr/>
                  <a:lstStyle/>
                  <a:p>
                    <a:fld id="{90607652-18AC-444C-8A0A-6DD62211F5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F26A-4163-A0D6-C614C5694541}"/>
                </c:ext>
              </c:extLst>
            </c:dLbl>
            <c:dLbl>
              <c:idx val="58"/>
              <c:tx>
                <c:rich>
                  <a:bodyPr/>
                  <a:lstStyle/>
                  <a:p>
                    <a:fld id="{678F2E0C-A6BD-4D4D-9459-346814DEA42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F26A-4163-A0D6-C614C5694541}"/>
                </c:ext>
              </c:extLst>
            </c:dLbl>
            <c:dLbl>
              <c:idx val="59"/>
              <c:tx>
                <c:rich>
                  <a:bodyPr/>
                  <a:lstStyle/>
                  <a:p>
                    <a:fld id="{B3D9E141-9802-4E5E-85C7-E254F78DD0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F26A-4163-A0D6-C614C5694541}"/>
                </c:ext>
              </c:extLst>
            </c:dLbl>
            <c:dLbl>
              <c:idx val="60"/>
              <c:tx>
                <c:rich>
                  <a:bodyPr/>
                  <a:lstStyle/>
                  <a:p>
                    <a:fld id="{4B957105-061D-4DC3-96CA-AEC24FEDD4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F26A-4163-A0D6-C614C5694541}"/>
                </c:ext>
              </c:extLst>
            </c:dLbl>
            <c:dLbl>
              <c:idx val="61"/>
              <c:tx>
                <c:rich>
                  <a:bodyPr/>
                  <a:lstStyle/>
                  <a:p>
                    <a:fld id="{78F42E52-CB56-4FDD-B4DF-DD71331349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F26A-4163-A0D6-C614C5694541}"/>
                </c:ext>
              </c:extLst>
            </c:dLbl>
            <c:dLbl>
              <c:idx val="62"/>
              <c:tx>
                <c:rich>
                  <a:bodyPr/>
                  <a:lstStyle/>
                  <a:p>
                    <a:fld id="{02DB1273-28A2-427F-B2AC-38A49AEB27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F26A-4163-A0D6-C614C5694541}"/>
                </c:ext>
              </c:extLst>
            </c:dLbl>
            <c:dLbl>
              <c:idx val="63"/>
              <c:tx>
                <c:rich>
                  <a:bodyPr/>
                  <a:lstStyle/>
                  <a:p>
                    <a:fld id="{C1321915-E2BA-400E-890F-70A3F44AF3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F26A-4163-A0D6-C614C5694541}"/>
                </c:ext>
              </c:extLst>
            </c:dLbl>
            <c:dLbl>
              <c:idx val="64"/>
              <c:tx>
                <c:rich>
                  <a:bodyPr/>
                  <a:lstStyle/>
                  <a:p>
                    <a:fld id="{B1007AF6-3FBA-4896-9904-D5875EF9AE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F26A-4163-A0D6-C614C5694541}"/>
                </c:ext>
              </c:extLst>
            </c:dLbl>
            <c:dLbl>
              <c:idx val="65"/>
              <c:tx>
                <c:rich>
                  <a:bodyPr/>
                  <a:lstStyle/>
                  <a:p>
                    <a:fld id="{0A9E011C-F790-4547-8010-F473A324DC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F26A-4163-A0D6-C614C5694541}"/>
                </c:ext>
              </c:extLst>
            </c:dLbl>
            <c:dLbl>
              <c:idx val="66"/>
              <c:tx>
                <c:rich>
                  <a:bodyPr/>
                  <a:lstStyle/>
                  <a:p>
                    <a:fld id="{299C196D-DC2E-40DF-8F84-1C23A398A1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2-F26A-4163-A0D6-C614C5694541}"/>
                </c:ext>
              </c:extLst>
            </c:dLbl>
            <c:dLbl>
              <c:idx val="67"/>
              <c:tx>
                <c:rich>
                  <a:bodyPr/>
                  <a:lstStyle/>
                  <a:p>
                    <a:fld id="{7B3AD757-EF05-4B39-B9BE-445FB79E6B9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F26A-4163-A0D6-C614C5694541}"/>
                </c:ext>
              </c:extLst>
            </c:dLbl>
            <c:dLbl>
              <c:idx val="68"/>
              <c:tx>
                <c:rich>
                  <a:bodyPr/>
                  <a:lstStyle/>
                  <a:p>
                    <a:fld id="{ABF480FF-B713-4E69-930E-90E29752BB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F26A-4163-A0D6-C614C5694541}"/>
                </c:ext>
              </c:extLst>
            </c:dLbl>
            <c:dLbl>
              <c:idx val="69"/>
              <c:tx>
                <c:rich>
                  <a:bodyPr/>
                  <a:lstStyle/>
                  <a:p>
                    <a:fld id="{6144A010-74EC-435E-B451-854B9DD257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5-F26A-4163-A0D6-C614C5694541}"/>
                </c:ext>
              </c:extLst>
            </c:dLbl>
            <c:dLbl>
              <c:idx val="70"/>
              <c:tx>
                <c:rich>
                  <a:bodyPr/>
                  <a:lstStyle/>
                  <a:p>
                    <a:fld id="{8C7A4131-6E1B-4AB2-BF2A-0D0CF78D6A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F26A-4163-A0D6-C614C5694541}"/>
                </c:ext>
              </c:extLst>
            </c:dLbl>
            <c:dLbl>
              <c:idx val="71"/>
              <c:tx>
                <c:rich>
                  <a:bodyPr/>
                  <a:lstStyle/>
                  <a:p>
                    <a:fld id="{C92E3333-7447-4BF5-8ABA-9411CC210EF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7-F26A-4163-A0D6-C614C5694541}"/>
                </c:ext>
              </c:extLst>
            </c:dLbl>
            <c:dLbl>
              <c:idx val="72"/>
              <c:tx>
                <c:rich>
                  <a:bodyPr/>
                  <a:lstStyle/>
                  <a:p>
                    <a:fld id="{AEAF6102-C971-4815-9E0A-F753ABFDFE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8-F26A-4163-A0D6-C614C5694541}"/>
                </c:ext>
              </c:extLst>
            </c:dLbl>
            <c:dLbl>
              <c:idx val="73"/>
              <c:tx>
                <c:rich>
                  <a:bodyPr/>
                  <a:lstStyle/>
                  <a:p>
                    <a:fld id="{73E790C3-5AFC-4735-9334-90F98810FA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9-F26A-4163-A0D6-C614C5694541}"/>
                </c:ext>
              </c:extLst>
            </c:dLbl>
            <c:dLbl>
              <c:idx val="74"/>
              <c:tx>
                <c:rich>
                  <a:bodyPr/>
                  <a:lstStyle/>
                  <a:p>
                    <a:fld id="{D6822ED6-1641-4DF5-90D9-857A8282F4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A-F26A-4163-A0D6-C614C5694541}"/>
                </c:ext>
              </c:extLst>
            </c:dLbl>
            <c:dLbl>
              <c:idx val="75"/>
              <c:tx>
                <c:rich>
                  <a:bodyPr/>
                  <a:lstStyle/>
                  <a:p>
                    <a:fld id="{362D7598-EF25-4970-BD0B-DDD5CDB1D36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B-F26A-4163-A0D6-C614C5694541}"/>
                </c:ext>
              </c:extLst>
            </c:dLbl>
            <c:dLbl>
              <c:idx val="76"/>
              <c:tx>
                <c:rich>
                  <a:bodyPr/>
                  <a:lstStyle/>
                  <a:p>
                    <a:fld id="{0E590066-18FC-4B6F-AD8B-F418E24B69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C-F26A-4163-A0D6-C614C5694541}"/>
                </c:ext>
              </c:extLst>
            </c:dLbl>
            <c:dLbl>
              <c:idx val="77"/>
              <c:tx>
                <c:rich>
                  <a:bodyPr/>
                  <a:lstStyle/>
                  <a:p>
                    <a:fld id="{FB2EFBCB-6398-4B61-B87C-1D3323EAAC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D-F26A-4163-A0D6-C614C5694541}"/>
                </c:ext>
              </c:extLst>
            </c:dLbl>
            <c:dLbl>
              <c:idx val="78"/>
              <c:tx>
                <c:rich>
                  <a:bodyPr/>
                  <a:lstStyle/>
                  <a:p>
                    <a:fld id="{E3A51FF4-3437-42EE-85CA-A6C6C02B53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E-F26A-4163-A0D6-C614C5694541}"/>
                </c:ext>
              </c:extLst>
            </c:dLbl>
            <c:dLbl>
              <c:idx val="79"/>
              <c:tx>
                <c:rich>
                  <a:bodyPr/>
                  <a:lstStyle/>
                  <a:p>
                    <a:fld id="{8809A7A1-02A7-4D1A-9F75-02B72E518EB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F-F26A-4163-A0D6-C614C5694541}"/>
                </c:ext>
              </c:extLst>
            </c:dLbl>
            <c:dLbl>
              <c:idx val="80"/>
              <c:tx>
                <c:rich>
                  <a:bodyPr/>
                  <a:lstStyle/>
                  <a:p>
                    <a:fld id="{B7F87D78-74EE-4ABC-8968-DC721C7BAE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0-F26A-4163-A0D6-C614C5694541}"/>
                </c:ext>
              </c:extLst>
            </c:dLbl>
            <c:dLbl>
              <c:idx val="81"/>
              <c:tx>
                <c:rich>
                  <a:bodyPr/>
                  <a:lstStyle/>
                  <a:p>
                    <a:fld id="{09D88EDD-B892-458B-BB90-CD006823153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1-F26A-4163-A0D6-C614C5694541}"/>
                </c:ext>
              </c:extLst>
            </c:dLbl>
            <c:dLbl>
              <c:idx val="82"/>
              <c:tx>
                <c:rich>
                  <a:bodyPr/>
                  <a:lstStyle/>
                  <a:p>
                    <a:fld id="{97A278F4-C69C-4913-95A1-A0CB4851B6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2-F26A-4163-A0D6-C614C5694541}"/>
                </c:ext>
              </c:extLst>
            </c:dLbl>
            <c:dLbl>
              <c:idx val="83"/>
              <c:tx>
                <c:rich>
                  <a:bodyPr/>
                  <a:lstStyle/>
                  <a:p>
                    <a:fld id="{A5B80324-2B22-4E18-8CAD-AF6A4315A1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3-F26A-4163-A0D6-C614C5694541}"/>
                </c:ext>
              </c:extLst>
            </c:dLbl>
            <c:dLbl>
              <c:idx val="84"/>
              <c:tx>
                <c:rich>
                  <a:bodyPr/>
                  <a:lstStyle/>
                  <a:p>
                    <a:fld id="{A8114F44-CF7B-4911-ADBE-3562FADE997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4-F26A-4163-A0D6-C614C5694541}"/>
                </c:ext>
              </c:extLst>
            </c:dLbl>
            <c:dLbl>
              <c:idx val="85"/>
              <c:tx>
                <c:rich>
                  <a:bodyPr/>
                  <a:lstStyle/>
                  <a:p>
                    <a:fld id="{C3EAD2CA-F325-4309-9A81-52CB950AD1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5-F26A-4163-A0D6-C614C5694541}"/>
                </c:ext>
              </c:extLst>
            </c:dLbl>
            <c:dLbl>
              <c:idx val="86"/>
              <c:tx>
                <c:rich>
                  <a:bodyPr/>
                  <a:lstStyle/>
                  <a:p>
                    <a:fld id="{5D750FE2-CF4A-48CC-98F8-86E345EBD7E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6-F26A-4163-A0D6-C614C5694541}"/>
                </c:ext>
              </c:extLst>
            </c:dLbl>
            <c:dLbl>
              <c:idx val="87"/>
              <c:tx>
                <c:rich>
                  <a:bodyPr/>
                  <a:lstStyle/>
                  <a:p>
                    <a:fld id="{88FEB2C0-8949-4BEC-85A6-681F2CA0F0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7-F26A-4163-A0D6-C614C5694541}"/>
                </c:ext>
              </c:extLst>
            </c:dLbl>
            <c:dLbl>
              <c:idx val="88"/>
              <c:tx>
                <c:rich>
                  <a:bodyPr/>
                  <a:lstStyle/>
                  <a:p>
                    <a:fld id="{ADF6D663-23BE-4100-83B4-494204BA80C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8-F26A-4163-A0D6-C614C5694541}"/>
                </c:ext>
              </c:extLst>
            </c:dLbl>
            <c:dLbl>
              <c:idx val="89"/>
              <c:tx>
                <c:rich>
                  <a:bodyPr/>
                  <a:lstStyle/>
                  <a:p>
                    <a:fld id="{0CEEC1ED-143F-41E0-989B-DCDE8378285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9-F26A-4163-A0D6-C614C5694541}"/>
                </c:ext>
              </c:extLst>
            </c:dLbl>
            <c:dLbl>
              <c:idx val="90"/>
              <c:tx>
                <c:rich>
                  <a:bodyPr/>
                  <a:lstStyle/>
                  <a:p>
                    <a:fld id="{386FA292-55D0-475E-B3B5-94B1FEE98BF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A-F26A-4163-A0D6-C614C5694541}"/>
                </c:ext>
              </c:extLst>
            </c:dLbl>
            <c:dLbl>
              <c:idx val="91"/>
              <c:tx>
                <c:rich>
                  <a:bodyPr/>
                  <a:lstStyle/>
                  <a:p>
                    <a:fld id="{FBBF7162-28C8-4185-B2AF-62CBA3F8C3D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B-F26A-4163-A0D6-C614C5694541}"/>
                </c:ext>
              </c:extLst>
            </c:dLbl>
            <c:dLbl>
              <c:idx val="92"/>
              <c:tx>
                <c:rich>
                  <a:bodyPr/>
                  <a:lstStyle/>
                  <a:p>
                    <a:fld id="{46616521-6F9C-400F-8FFB-E70AD142C7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C-F26A-4163-A0D6-C614C5694541}"/>
                </c:ext>
              </c:extLst>
            </c:dLbl>
            <c:dLbl>
              <c:idx val="93"/>
              <c:tx>
                <c:rich>
                  <a:bodyPr/>
                  <a:lstStyle/>
                  <a:p>
                    <a:fld id="{572298F1-6783-4484-A935-7C2D4CC98E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D-F26A-4163-A0D6-C614C5694541}"/>
                </c:ext>
              </c:extLst>
            </c:dLbl>
            <c:dLbl>
              <c:idx val="94"/>
              <c:tx>
                <c:rich>
                  <a:bodyPr/>
                  <a:lstStyle/>
                  <a:p>
                    <a:fld id="{6187C71D-118B-457F-9BB4-8D0AD4A805A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E-F26A-4163-A0D6-C614C5694541}"/>
                </c:ext>
              </c:extLst>
            </c:dLbl>
            <c:dLbl>
              <c:idx val="95"/>
              <c:tx>
                <c:rich>
                  <a:bodyPr/>
                  <a:lstStyle/>
                  <a:p>
                    <a:fld id="{B207A66C-AED8-4A60-9468-FACE362106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F-F26A-4163-A0D6-C614C5694541}"/>
                </c:ext>
              </c:extLst>
            </c:dLbl>
            <c:dLbl>
              <c:idx val="96"/>
              <c:tx>
                <c:rich>
                  <a:bodyPr/>
                  <a:lstStyle/>
                  <a:p>
                    <a:fld id="{42A8C879-2A25-4D31-8912-964F07EB592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0-F26A-4163-A0D6-C614C5694541}"/>
                </c:ext>
              </c:extLst>
            </c:dLbl>
            <c:dLbl>
              <c:idx val="97"/>
              <c:tx>
                <c:rich>
                  <a:bodyPr/>
                  <a:lstStyle/>
                  <a:p>
                    <a:fld id="{39ED0D6E-8B74-4E3B-A2DA-A18593696C6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1-F26A-4163-A0D6-C614C5694541}"/>
                </c:ext>
              </c:extLst>
            </c:dLbl>
            <c:dLbl>
              <c:idx val="98"/>
              <c:tx>
                <c:rich>
                  <a:bodyPr/>
                  <a:lstStyle/>
                  <a:p>
                    <a:fld id="{797FF143-AA11-4C3C-92C1-4EACC20D7F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2-F26A-4163-A0D6-C614C5694541}"/>
                </c:ext>
              </c:extLst>
            </c:dLbl>
            <c:dLbl>
              <c:idx val="99"/>
              <c:tx>
                <c:rich>
                  <a:bodyPr/>
                  <a:lstStyle/>
                  <a:p>
                    <a:fld id="{374AABDE-FF9D-4204-AD97-C03805C15D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3-F26A-4163-A0D6-C614C5694541}"/>
                </c:ext>
              </c:extLst>
            </c:dLbl>
            <c:dLbl>
              <c:idx val="100"/>
              <c:tx>
                <c:rich>
                  <a:bodyPr/>
                  <a:lstStyle/>
                  <a:p>
                    <a:fld id="{7D1E9AC2-597D-460A-BA82-19B0167D04D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4-F26A-4163-A0D6-C614C5694541}"/>
                </c:ext>
              </c:extLst>
            </c:dLbl>
            <c:dLbl>
              <c:idx val="101"/>
              <c:tx>
                <c:rich>
                  <a:bodyPr/>
                  <a:lstStyle/>
                  <a:p>
                    <a:fld id="{D81CDF92-81C0-4307-8F85-78A197E7B4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5-F26A-4163-A0D6-C614C5694541}"/>
                </c:ext>
              </c:extLst>
            </c:dLbl>
            <c:dLbl>
              <c:idx val="102"/>
              <c:tx>
                <c:rich>
                  <a:bodyPr/>
                  <a:lstStyle/>
                  <a:p>
                    <a:fld id="{332A9517-78FA-42B5-8DAB-81368630C6B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6-F26A-4163-A0D6-C614C5694541}"/>
                </c:ext>
              </c:extLst>
            </c:dLbl>
            <c:dLbl>
              <c:idx val="103"/>
              <c:tx>
                <c:rich>
                  <a:bodyPr/>
                  <a:lstStyle/>
                  <a:p>
                    <a:fld id="{0141F95B-8F0B-4D7C-AF31-4A6DA5A024B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7-F26A-4163-A0D6-C614C5694541}"/>
                </c:ext>
              </c:extLst>
            </c:dLbl>
            <c:dLbl>
              <c:idx val="104"/>
              <c:tx>
                <c:rich>
                  <a:bodyPr/>
                  <a:lstStyle/>
                  <a:p>
                    <a:fld id="{CF274009-433F-448F-902D-901DD1F84C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8-F26A-4163-A0D6-C614C5694541}"/>
                </c:ext>
              </c:extLst>
            </c:dLbl>
            <c:dLbl>
              <c:idx val="105"/>
              <c:tx>
                <c:rich>
                  <a:bodyPr/>
                  <a:lstStyle/>
                  <a:p>
                    <a:fld id="{DD333F1D-D8E8-426E-81C7-BFDFAE122D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9-F26A-4163-A0D6-C614C5694541}"/>
                </c:ext>
              </c:extLst>
            </c:dLbl>
            <c:dLbl>
              <c:idx val="106"/>
              <c:tx>
                <c:rich>
                  <a:bodyPr/>
                  <a:lstStyle/>
                  <a:p>
                    <a:fld id="{ED2CAF5E-EB55-458E-AAE2-48225C58A3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A-F26A-4163-A0D6-C614C5694541}"/>
                </c:ext>
              </c:extLst>
            </c:dLbl>
            <c:dLbl>
              <c:idx val="107"/>
              <c:tx>
                <c:rich>
                  <a:bodyPr/>
                  <a:lstStyle/>
                  <a:p>
                    <a:fld id="{C3B64A76-5E39-488E-A1B8-B9BF4D989F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B-F26A-4163-A0D6-C614C5694541}"/>
                </c:ext>
              </c:extLst>
            </c:dLbl>
            <c:dLbl>
              <c:idx val="108"/>
              <c:tx>
                <c:rich>
                  <a:bodyPr/>
                  <a:lstStyle/>
                  <a:p>
                    <a:fld id="{AAD52282-2A29-4FC6-8432-2F6A3CF3906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C-F26A-4163-A0D6-C614C5694541}"/>
                </c:ext>
              </c:extLst>
            </c:dLbl>
            <c:dLbl>
              <c:idx val="109"/>
              <c:tx>
                <c:rich>
                  <a:bodyPr/>
                  <a:lstStyle/>
                  <a:p>
                    <a:fld id="{6CAA2E32-10B0-40D8-A013-C216249D6B0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D-F26A-4163-A0D6-C614C5694541}"/>
                </c:ext>
              </c:extLst>
            </c:dLbl>
            <c:dLbl>
              <c:idx val="110"/>
              <c:tx>
                <c:rich>
                  <a:bodyPr/>
                  <a:lstStyle/>
                  <a:p>
                    <a:fld id="{8BFDA2A8-0CA1-42CE-8E3C-485844C697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E-F26A-4163-A0D6-C614C5694541}"/>
                </c:ext>
              </c:extLst>
            </c:dLbl>
            <c:dLbl>
              <c:idx val="111"/>
              <c:tx>
                <c:rich>
                  <a:bodyPr/>
                  <a:lstStyle/>
                  <a:p>
                    <a:fld id="{A2529D3A-6D68-4421-A764-C7B17C1DFE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F-F26A-4163-A0D6-C614C5694541}"/>
                </c:ext>
              </c:extLst>
            </c:dLbl>
            <c:dLbl>
              <c:idx val="112"/>
              <c:tx>
                <c:rich>
                  <a:bodyPr/>
                  <a:lstStyle/>
                  <a:p>
                    <a:fld id="{C3BB7F79-7524-4A8E-A8D5-C0F6E93548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0-F26A-4163-A0D6-C614C5694541}"/>
                </c:ext>
              </c:extLst>
            </c:dLbl>
            <c:dLbl>
              <c:idx val="113"/>
              <c:tx>
                <c:rich>
                  <a:bodyPr/>
                  <a:lstStyle/>
                  <a:p>
                    <a:fld id="{C1349056-8452-43F1-82B9-FC51719E71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1-F26A-4163-A0D6-C614C5694541}"/>
                </c:ext>
              </c:extLst>
            </c:dLbl>
            <c:dLbl>
              <c:idx val="114"/>
              <c:tx>
                <c:rich>
                  <a:bodyPr/>
                  <a:lstStyle/>
                  <a:p>
                    <a:fld id="{A9345BCF-029F-4398-A9DD-23C38B8E590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F26A-4163-A0D6-C614C5694541}"/>
                </c:ext>
              </c:extLst>
            </c:dLbl>
            <c:dLbl>
              <c:idx val="115"/>
              <c:tx>
                <c:rich>
                  <a:bodyPr/>
                  <a:lstStyle/>
                  <a:p>
                    <a:fld id="{F9BE8CAA-AE70-4CAB-8CB5-5EAE2E4856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3-F26A-4163-A0D6-C614C5694541}"/>
                </c:ext>
              </c:extLst>
            </c:dLbl>
            <c:dLbl>
              <c:idx val="116"/>
              <c:tx>
                <c:rich>
                  <a:bodyPr/>
                  <a:lstStyle/>
                  <a:p>
                    <a:fld id="{57A3D8EA-5A8B-4834-85D2-2A7061E4D4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4-F26A-4163-A0D6-C614C5694541}"/>
                </c:ext>
              </c:extLst>
            </c:dLbl>
            <c:dLbl>
              <c:idx val="117"/>
              <c:tx>
                <c:rich>
                  <a:bodyPr/>
                  <a:lstStyle/>
                  <a:p>
                    <a:fld id="{5E644225-2ECC-4BDB-9718-38EE5C3D582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5-F26A-4163-A0D6-C614C5694541}"/>
                </c:ext>
              </c:extLst>
            </c:dLbl>
            <c:dLbl>
              <c:idx val="118"/>
              <c:tx>
                <c:rich>
                  <a:bodyPr/>
                  <a:lstStyle/>
                  <a:p>
                    <a:fld id="{31D7522B-954C-42EF-AA1B-138C155371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6-F26A-4163-A0D6-C614C5694541}"/>
                </c:ext>
              </c:extLst>
            </c:dLbl>
            <c:dLbl>
              <c:idx val="119"/>
              <c:tx>
                <c:rich>
                  <a:bodyPr/>
                  <a:lstStyle/>
                  <a:p>
                    <a:fld id="{C9287EB7-CB73-47B9-8E6C-4CF63B49AA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7-F26A-4163-A0D6-C614C5694541}"/>
                </c:ext>
              </c:extLst>
            </c:dLbl>
            <c:dLbl>
              <c:idx val="120"/>
              <c:tx>
                <c:rich>
                  <a:bodyPr/>
                  <a:lstStyle/>
                  <a:p>
                    <a:fld id="{D612B66B-620F-451E-8C11-CAD12F2401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8-F26A-4163-A0D6-C614C5694541}"/>
                </c:ext>
              </c:extLst>
            </c:dLbl>
            <c:dLbl>
              <c:idx val="121"/>
              <c:tx>
                <c:rich>
                  <a:bodyPr/>
                  <a:lstStyle/>
                  <a:p>
                    <a:fld id="{E65DCB63-8466-4290-A225-F7B1413608C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9-F26A-4163-A0D6-C614C5694541}"/>
                </c:ext>
              </c:extLst>
            </c:dLbl>
            <c:dLbl>
              <c:idx val="122"/>
              <c:tx>
                <c:rich>
                  <a:bodyPr/>
                  <a:lstStyle/>
                  <a:p>
                    <a:fld id="{D616E927-F217-467E-8ECD-BE00738E0D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A-F26A-4163-A0D6-C614C5694541}"/>
                </c:ext>
              </c:extLst>
            </c:dLbl>
            <c:dLbl>
              <c:idx val="123"/>
              <c:tx>
                <c:rich>
                  <a:bodyPr/>
                  <a:lstStyle/>
                  <a:p>
                    <a:fld id="{39596A90-E419-41AE-A121-B323C4525E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B-F26A-4163-A0D6-C614C5694541}"/>
                </c:ext>
              </c:extLst>
            </c:dLbl>
            <c:dLbl>
              <c:idx val="124"/>
              <c:tx>
                <c:rich>
                  <a:bodyPr/>
                  <a:lstStyle/>
                  <a:p>
                    <a:fld id="{A269795F-826F-45B1-806A-96659906B6D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C-F26A-4163-A0D6-C614C5694541}"/>
                </c:ext>
              </c:extLst>
            </c:dLbl>
            <c:dLbl>
              <c:idx val="125"/>
              <c:tx>
                <c:rich>
                  <a:bodyPr/>
                  <a:lstStyle/>
                  <a:p>
                    <a:fld id="{00ABD917-9250-450C-BEDD-2404AF2AE4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D-F26A-4163-A0D6-C614C5694541}"/>
                </c:ext>
              </c:extLst>
            </c:dLbl>
            <c:dLbl>
              <c:idx val="126"/>
              <c:tx>
                <c:rich>
                  <a:bodyPr/>
                  <a:lstStyle/>
                  <a:p>
                    <a:fld id="{C989D60E-1A77-4DDC-86EC-7CD9272AB8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E-F26A-4163-A0D6-C614C5694541}"/>
                </c:ext>
              </c:extLst>
            </c:dLbl>
            <c:dLbl>
              <c:idx val="127"/>
              <c:tx>
                <c:rich>
                  <a:bodyPr/>
                  <a:lstStyle/>
                  <a:p>
                    <a:fld id="{13BCEC34-9388-4268-B549-B5A07872153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F-F26A-4163-A0D6-C614C5694541}"/>
                </c:ext>
              </c:extLst>
            </c:dLbl>
            <c:dLbl>
              <c:idx val="128"/>
              <c:tx>
                <c:rich>
                  <a:bodyPr/>
                  <a:lstStyle/>
                  <a:p>
                    <a:fld id="{2F8F71A0-17E3-4744-B471-C812CD1D09D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0-F26A-4163-A0D6-C614C5694541}"/>
                </c:ext>
              </c:extLst>
            </c:dLbl>
            <c:dLbl>
              <c:idx val="129"/>
              <c:tx>
                <c:rich>
                  <a:bodyPr/>
                  <a:lstStyle/>
                  <a:p>
                    <a:fld id="{2C66F82F-D4E8-4AB1-82EB-95F8F54946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1-F26A-4163-A0D6-C614C5694541}"/>
                </c:ext>
              </c:extLst>
            </c:dLbl>
            <c:dLbl>
              <c:idx val="130"/>
              <c:tx>
                <c:rich>
                  <a:bodyPr/>
                  <a:lstStyle/>
                  <a:p>
                    <a:fld id="{B581C071-1280-4CFA-8147-AFDFC613F0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2-F26A-4163-A0D6-C614C5694541}"/>
                </c:ext>
              </c:extLst>
            </c:dLbl>
            <c:dLbl>
              <c:idx val="131"/>
              <c:tx>
                <c:rich>
                  <a:bodyPr/>
                  <a:lstStyle/>
                  <a:p>
                    <a:fld id="{F81F0B66-4C26-444B-BDD7-A4AFCBCBA17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3-F26A-4163-A0D6-C614C5694541}"/>
                </c:ext>
              </c:extLst>
            </c:dLbl>
            <c:dLbl>
              <c:idx val="132"/>
              <c:tx>
                <c:rich>
                  <a:bodyPr/>
                  <a:lstStyle/>
                  <a:p>
                    <a:fld id="{254A823C-8EF5-449A-974A-F4527F033E9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4-F26A-4163-A0D6-C614C5694541}"/>
                </c:ext>
              </c:extLst>
            </c:dLbl>
            <c:dLbl>
              <c:idx val="133"/>
              <c:tx>
                <c:rich>
                  <a:bodyPr/>
                  <a:lstStyle/>
                  <a:p>
                    <a:fld id="{A217CAE2-5807-4CF2-961C-83DC36F9576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5-F26A-4163-A0D6-C614C5694541}"/>
                </c:ext>
              </c:extLst>
            </c:dLbl>
            <c:dLbl>
              <c:idx val="134"/>
              <c:tx>
                <c:rich>
                  <a:bodyPr/>
                  <a:lstStyle/>
                  <a:p>
                    <a:fld id="{326C8B30-08AD-409B-BB26-031E23F47A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6-F26A-4163-A0D6-C614C5694541}"/>
                </c:ext>
              </c:extLst>
            </c:dLbl>
            <c:dLbl>
              <c:idx val="135"/>
              <c:tx>
                <c:rich>
                  <a:bodyPr/>
                  <a:lstStyle/>
                  <a:p>
                    <a:fld id="{618C8009-9350-4349-9796-B5F6232D4E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7-F26A-4163-A0D6-C614C5694541}"/>
                </c:ext>
              </c:extLst>
            </c:dLbl>
            <c:dLbl>
              <c:idx val="136"/>
              <c:tx>
                <c:rich>
                  <a:bodyPr/>
                  <a:lstStyle/>
                  <a:p>
                    <a:fld id="{1A074CF3-75B1-4FCE-9D3B-C4EBDEDA38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8-F26A-4163-A0D6-C614C5694541}"/>
                </c:ext>
              </c:extLst>
            </c:dLbl>
            <c:dLbl>
              <c:idx val="137"/>
              <c:tx>
                <c:rich>
                  <a:bodyPr/>
                  <a:lstStyle/>
                  <a:p>
                    <a:fld id="{7EFFD7FC-2449-4EBA-8E09-A4DD6BAFD9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9-F26A-4163-A0D6-C614C5694541}"/>
                </c:ext>
              </c:extLst>
            </c:dLbl>
            <c:dLbl>
              <c:idx val="138"/>
              <c:tx>
                <c:rich>
                  <a:bodyPr/>
                  <a:lstStyle/>
                  <a:p>
                    <a:fld id="{C3B3B76F-E425-425C-A1D2-6B6069BB03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A-F26A-4163-A0D6-C614C5694541}"/>
                </c:ext>
              </c:extLst>
            </c:dLbl>
            <c:dLbl>
              <c:idx val="139"/>
              <c:tx>
                <c:rich>
                  <a:bodyPr/>
                  <a:lstStyle/>
                  <a:p>
                    <a:fld id="{ABC15144-5C7F-4EA6-8950-0CEB5904337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B-F26A-4163-A0D6-C614C5694541}"/>
                </c:ext>
              </c:extLst>
            </c:dLbl>
            <c:dLbl>
              <c:idx val="140"/>
              <c:tx>
                <c:rich>
                  <a:bodyPr/>
                  <a:lstStyle/>
                  <a:p>
                    <a:fld id="{66875C29-3B4C-406F-A75E-286A16E65D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C-F26A-4163-A0D6-C614C5694541}"/>
                </c:ext>
              </c:extLst>
            </c:dLbl>
            <c:dLbl>
              <c:idx val="141"/>
              <c:tx>
                <c:rich>
                  <a:bodyPr/>
                  <a:lstStyle/>
                  <a:p>
                    <a:fld id="{A88DFC0D-7BA6-4CE7-BB6D-646DFA5B64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D-F26A-4163-A0D6-C614C5694541}"/>
                </c:ext>
              </c:extLst>
            </c:dLbl>
            <c:dLbl>
              <c:idx val="142"/>
              <c:tx>
                <c:rich>
                  <a:bodyPr/>
                  <a:lstStyle/>
                  <a:p>
                    <a:fld id="{795A464C-A0CD-4CAA-93FA-8558AE696A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E-F26A-4163-A0D6-C614C5694541}"/>
                </c:ext>
              </c:extLst>
            </c:dLbl>
            <c:dLbl>
              <c:idx val="143"/>
              <c:tx>
                <c:rich>
                  <a:bodyPr/>
                  <a:lstStyle/>
                  <a:p>
                    <a:fld id="{14A9058F-86B4-4755-A980-D6784EC795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F-F26A-4163-A0D6-C614C5694541}"/>
                </c:ext>
              </c:extLst>
            </c:dLbl>
            <c:dLbl>
              <c:idx val="144"/>
              <c:tx>
                <c:rich>
                  <a:bodyPr/>
                  <a:lstStyle/>
                  <a:p>
                    <a:fld id="{39CF81FB-D54E-4110-9493-7944624CA1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0-F26A-4163-A0D6-C614C5694541}"/>
                </c:ext>
              </c:extLst>
            </c:dLbl>
            <c:dLbl>
              <c:idx val="145"/>
              <c:tx>
                <c:rich>
                  <a:bodyPr/>
                  <a:lstStyle/>
                  <a:p>
                    <a:fld id="{14B4B310-C475-4CC2-ABF2-6DA4C353E4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1-F26A-4163-A0D6-C614C5694541}"/>
                </c:ext>
              </c:extLst>
            </c:dLbl>
            <c:dLbl>
              <c:idx val="146"/>
              <c:tx>
                <c:rich>
                  <a:bodyPr/>
                  <a:lstStyle/>
                  <a:p>
                    <a:fld id="{3A9409C0-5F4A-48E6-9B32-54686FA770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2-F26A-4163-A0D6-C614C5694541}"/>
                </c:ext>
              </c:extLst>
            </c:dLbl>
            <c:dLbl>
              <c:idx val="147"/>
              <c:tx>
                <c:rich>
                  <a:bodyPr/>
                  <a:lstStyle/>
                  <a:p>
                    <a:fld id="{8D163B86-634A-4796-AC99-3CFD193B8E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3-F26A-4163-A0D6-C614C5694541}"/>
                </c:ext>
              </c:extLst>
            </c:dLbl>
            <c:dLbl>
              <c:idx val="148"/>
              <c:tx>
                <c:rich>
                  <a:bodyPr/>
                  <a:lstStyle/>
                  <a:p>
                    <a:fld id="{5E6D8C99-07F7-448B-9A7D-837CC4D136B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4-F26A-4163-A0D6-C614C5694541}"/>
                </c:ext>
              </c:extLst>
            </c:dLbl>
            <c:dLbl>
              <c:idx val="149"/>
              <c:tx>
                <c:rich>
                  <a:bodyPr/>
                  <a:lstStyle/>
                  <a:p>
                    <a:fld id="{B07B59BB-15F9-452D-AFA2-49DC4EA81BB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5-F26A-4163-A0D6-C614C5694541}"/>
                </c:ext>
              </c:extLst>
            </c:dLbl>
            <c:dLbl>
              <c:idx val="150"/>
              <c:tx>
                <c:rich>
                  <a:bodyPr/>
                  <a:lstStyle/>
                  <a:p>
                    <a:fld id="{2CCDEA96-4754-4305-876A-00AE46FD79C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6-F26A-4163-A0D6-C614C5694541}"/>
                </c:ext>
              </c:extLst>
            </c:dLbl>
            <c:dLbl>
              <c:idx val="151"/>
              <c:tx>
                <c:rich>
                  <a:bodyPr/>
                  <a:lstStyle/>
                  <a:p>
                    <a:fld id="{903DC293-36A9-41A7-9E11-258F4150437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7-F26A-4163-A0D6-C614C5694541}"/>
                </c:ext>
              </c:extLst>
            </c:dLbl>
            <c:dLbl>
              <c:idx val="152"/>
              <c:tx>
                <c:rich>
                  <a:bodyPr/>
                  <a:lstStyle/>
                  <a:p>
                    <a:fld id="{E8474D0E-76E3-4AD8-9A64-F35FC559BD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8-F26A-4163-A0D6-C614C5694541}"/>
                </c:ext>
              </c:extLst>
            </c:dLbl>
            <c:dLbl>
              <c:idx val="153"/>
              <c:tx>
                <c:rich>
                  <a:bodyPr/>
                  <a:lstStyle/>
                  <a:p>
                    <a:fld id="{EE019978-1FC0-4DAE-A6E9-479B68EF2C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9-F26A-4163-A0D6-C614C5694541}"/>
                </c:ext>
              </c:extLst>
            </c:dLbl>
            <c:spPr>
              <a:noFill/>
              <a:ln>
                <a:noFill/>
              </a:ln>
              <a:effectLst/>
            </c:spPr>
            <c:txPr>
              <a:bodyPr rot="-5400000" spcFirstLastPara="1" vertOverflow="ellipsis"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UT'!$E$5:$E$158</c:f>
              <c:numCache>
                <c:formatCode>0.00%</c:formatCode>
                <c:ptCount val="154"/>
                <c:pt idx="0">
                  <c:v>0.23041988592032592</c:v>
                </c:pt>
                <c:pt idx="1">
                  <c:v>0.1917192738660797</c:v>
                </c:pt>
                <c:pt idx="2">
                  <c:v>0.18120600294949951</c:v>
                </c:pt>
                <c:pt idx="3">
                  <c:v>0.1672973544441427</c:v>
                </c:pt>
                <c:pt idx="4">
                  <c:v>0.16520618299487833</c:v>
                </c:pt>
                <c:pt idx="5">
                  <c:v>0.15458951731570814</c:v>
                </c:pt>
                <c:pt idx="6">
                  <c:v>0.15364622881842221</c:v>
                </c:pt>
                <c:pt idx="7">
                  <c:v>0.1394401262633119</c:v>
                </c:pt>
                <c:pt idx="8">
                  <c:v>0.13926982203512514</c:v>
                </c:pt>
                <c:pt idx="9">
                  <c:v>0.13711385427317532</c:v>
                </c:pt>
                <c:pt idx="10">
                  <c:v>0.13532889801921061</c:v>
                </c:pt>
                <c:pt idx="11">
                  <c:v>0.12562736588025938</c:v>
                </c:pt>
                <c:pt idx="12">
                  <c:v>0.12484609151462304</c:v>
                </c:pt>
                <c:pt idx="13">
                  <c:v>0.12088546046021731</c:v>
                </c:pt>
                <c:pt idx="14">
                  <c:v>0.11596103570772559</c:v>
                </c:pt>
                <c:pt idx="15">
                  <c:v>0.11348723129232675</c:v>
                </c:pt>
                <c:pt idx="16">
                  <c:v>0.11036028355090224</c:v>
                </c:pt>
                <c:pt idx="17">
                  <c:v>0.10491312601746364</c:v>
                </c:pt>
                <c:pt idx="18">
                  <c:v>0.10344998406413752</c:v>
                </c:pt>
                <c:pt idx="19">
                  <c:v>0.10271276217287206</c:v>
                </c:pt>
                <c:pt idx="20">
                  <c:v>0.10057718389960028</c:v>
                </c:pt>
                <c:pt idx="21">
                  <c:v>9.9752309653678373E-2</c:v>
                </c:pt>
                <c:pt idx="22">
                  <c:v>9.8979504526337692E-2</c:v>
                </c:pt>
                <c:pt idx="23">
                  <c:v>9.8578558534525282E-2</c:v>
                </c:pt>
                <c:pt idx="24">
                  <c:v>9.5562269306342276E-2</c:v>
                </c:pt>
                <c:pt idx="25">
                  <c:v>9.4680453193607697E-2</c:v>
                </c:pt>
                <c:pt idx="26">
                  <c:v>9.2975833080092413E-2</c:v>
                </c:pt>
                <c:pt idx="27">
                  <c:v>8.8801130714318943E-2</c:v>
                </c:pt>
                <c:pt idx="28">
                  <c:v>8.7951761034250953E-2</c:v>
                </c:pt>
                <c:pt idx="29">
                  <c:v>8.5785126458656269E-2</c:v>
                </c:pt>
                <c:pt idx="30">
                  <c:v>8.2298768136692749E-2</c:v>
                </c:pt>
                <c:pt idx="31">
                  <c:v>7.9419948243421093E-2</c:v>
                </c:pt>
                <c:pt idx="32">
                  <c:v>7.9419667339068176E-2</c:v>
                </c:pt>
                <c:pt idx="33">
                  <c:v>7.371718497165243E-2</c:v>
                </c:pt>
                <c:pt idx="34">
                  <c:v>7.2484284338213453E-2</c:v>
                </c:pt>
                <c:pt idx="35">
                  <c:v>7.1980118684307509E-2</c:v>
                </c:pt>
                <c:pt idx="36">
                  <c:v>7.1586594197142125E-2</c:v>
                </c:pt>
                <c:pt idx="37">
                  <c:v>6.9158194439772974E-2</c:v>
                </c:pt>
                <c:pt idx="38">
                  <c:v>6.8362656656861337E-2</c:v>
                </c:pt>
                <c:pt idx="39">
                  <c:v>6.7497191093153469E-2</c:v>
                </c:pt>
                <c:pt idx="40">
                  <c:v>6.5417873147047251E-2</c:v>
                </c:pt>
                <c:pt idx="41">
                  <c:v>6.5369167325034921E-2</c:v>
                </c:pt>
                <c:pt idx="42">
                  <c:v>6.5327864619448506E-2</c:v>
                </c:pt>
                <c:pt idx="43">
                  <c:v>6.2363500495077842E-2</c:v>
                </c:pt>
                <c:pt idx="44">
                  <c:v>6.1852170782540378E-2</c:v>
                </c:pt>
                <c:pt idx="45">
                  <c:v>6.1684653277653177E-2</c:v>
                </c:pt>
                <c:pt idx="46">
                  <c:v>6.021556446051498E-2</c:v>
                </c:pt>
                <c:pt idx="47">
                  <c:v>5.9983117224831309E-2</c:v>
                </c:pt>
                <c:pt idx="48">
                  <c:v>5.9026631280084889E-2</c:v>
                </c:pt>
                <c:pt idx="49">
                  <c:v>5.8447197147600841E-2</c:v>
                </c:pt>
                <c:pt idx="50">
                  <c:v>5.3869037648847928E-2</c:v>
                </c:pt>
                <c:pt idx="51">
                  <c:v>5.2411548050576927E-2</c:v>
                </c:pt>
                <c:pt idx="52">
                  <c:v>5.0846120695379575E-2</c:v>
                </c:pt>
                <c:pt idx="53">
                  <c:v>4.988015244059469E-2</c:v>
                </c:pt>
                <c:pt idx="54">
                  <c:v>4.8471536539001207E-2</c:v>
                </c:pt>
                <c:pt idx="55">
                  <c:v>4.8021906536137658E-2</c:v>
                </c:pt>
                <c:pt idx="56">
                  <c:v>4.6359817628086393E-2</c:v>
                </c:pt>
                <c:pt idx="57">
                  <c:v>4.6322349973400921E-2</c:v>
                </c:pt>
                <c:pt idx="58">
                  <c:v>4.1997168195408087E-2</c:v>
                </c:pt>
                <c:pt idx="59">
                  <c:v>4.1348024163277458E-2</c:v>
                </c:pt>
                <c:pt idx="60">
                  <c:v>4.1177651066173951E-2</c:v>
                </c:pt>
                <c:pt idx="61">
                  <c:v>4.1142189295520749E-2</c:v>
                </c:pt>
                <c:pt idx="62">
                  <c:v>4.0186280646539549E-2</c:v>
                </c:pt>
                <c:pt idx="63">
                  <c:v>3.9963680372912799E-2</c:v>
                </c:pt>
                <c:pt idx="64">
                  <c:v>3.8770340530688646E-2</c:v>
                </c:pt>
                <c:pt idx="65">
                  <c:v>3.8505465692363988E-2</c:v>
                </c:pt>
                <c:pt idx="66">
                  <c:v>3.5112467647062509E-2</c:v>
                </c:pt>
                <c:pt idx="67">
                  <c:v>3.1858268685694614E-2</c:v>
                </c:pt>
                <c:pt idx="68">
                  <c:v>3.1703681358046881E-2</c:v>
                </c:pt>
                <c:pt idx="69">
                  <c:v>3.0641237338064974E-2</c:v>
                </c:pt>
                <c:pt idx="70">
                  <c:v>2.5937790785443653E-2</c:v>
                </c:pt>
                <c:pt idx="71">
                  <c:v>2.5559498231582649E-2</c:v>
                </c:pt>
                <c:pt idx="72">
                  <c:v>2.4608206959434539E-2</c:v>
                </c:pt>
                <c:pt idx="73">
                  <c:v>2.2118838733751388E-2</c:v>
                </c:pt>
                <c:pt idx="74">
                  <c:v>2.1122372707959188E-2</c:v>
                </c:pt>
                <c:pt idx="75">
                  <c:v>2.0325059864074298E-2</c:v>
                </c:pt>
                <c:pt idx="76">
                  <c:v>1.9624619818929587E-2</c:v>
                </c:pt>
                <c:pt idx="77">
                  <c:v>1.8833288908693412E-2</c:v>
                </c:pt>
                <c:pt idx="78">
                  <c:v>1.4591078566831289E-2</c:v>
                </c:pt>
                <c:pt idx="79">
                  <c:v>1.3924311640252212E-2</c:v>
                </c:pt>
                <c:pt idx="80">
                  <c:v>1.3199388649501799E-2</c:v>
                </c:pt>
                <c:pt idx="81">
                  <c:v>1.2781126160933695E-2</c:v>
                </c:pt>
                <c:pt idx="82">
                  <c:v>1.2344192761558849E-2</c:v>
                </c:pt>
                <c:pt idx="83">
                  <c:v>1.131258447065437E-2</c:v>
                </c:pt>
                <c:pt idx="84">
                  <c:v>6.1925586243973055E-3</c:v>
                </c:pt>
                <c:pt idx="85">
                  <c:v>4.8299660234772503E-3</c:v>
                </c:pt>
                <c:pt idx="86">
                  <c:v>4.706072260559563E-3</c:v>
                </c:pt>
                <c:pt idx="87">
                  <c:v>2.8297061142077309E-3</c:v>
                </c:pt>
                <c:pt idx="88">
                  <c:v>2.6710492531358495E-3</c:v>
                </c:pt>
                <c:pt idx="89">
                  <c:v>2.4327325232549675E-3</c:v>
                </c:pt>
                <c:pt idx="90">
                  <c:v>1.869330009182811E-3</c:v>
                </c:pt>
                <c:pt idx="91">
                  <c:v>1.1714571165182984E-3</c:v>
                </c:pt>
                <c:pt idx="92">
                  <c:v>0</c:v>
                </c:pt>
                <c:pt idx="93">
                  <c:v>-1.6698520768009773E-4</c:v>
                </c:pt>
                <c:pt idx="94">
                  <c:v>-9.8621294772808133E-4</c:v>
                </c:pt>
                <c:pt idx="95">
                  <c:v>-1.9822001267737199E-3</c:v>
                </c:pt>
                <c:pt idx="96">
                  <c:v>-3.213835376476893E-3</c:v>
                </c:pt>
                <c:pt idx="97">
                  <c:v>-3.3353396630995463E-3</c:v>
                </c:pt>
                <c:pt idx="98">
                  <c:v>-4.935304830601033E-3</c:v>
                </c:pt>
                <c:pt idx="99">
                  <c:v>-5.7079184004603743E-3</c:v>
                </c:pt>
                <c:pt idx="100">
                  <c:v>-7.0712700110965284E-3</c:v>
                </c:pt>
                <c:pt idx="101">
                  <c:v>-9.4818010181318951E-3</c:v>
                </c:pt>
                <c:pt idx="102">
                  <c:v>-1.0747928976250133E-2</c:v>
                </c:pt>
                <c:pt idx="103">
                  <c:v>-1.494194741018405E-2</c:v>
                </c:pt>
                <c:pt idx="104">
                  <c:v>-1.6517660484691894E-2</c:v>
                </c:pt>
                <c:pt idx="105">
                  <c:v>-1.7380341748187211E-2</c:v>
                </c:pt>
                <c:pt idx="106">
                  <c:v>-1.7569080508006176E-2</c:v>
                </c:pt>
                <c:pt idx="107">
                  <c:v>-2.1593719768959244E-2</c:v>
                </c:pt>
                <c:pt idx="108">
                  <c:v>-2.1980709459741721E-2</c:v>
                </c:pt>
                <c:pt idx="109">
                  <c:v>-2.240176567250763E-2</c:v>
                </c:pt>
                <c:pt idx="110">
                  <c:v>-2.3193566137936796E-2</c:v>
                </c:pt>
                <c:pt idx="111">
                  <c:v>-2.5177335181948132E-2</c:v>
                </c:pt>
                <c:pt idx="112">
                  <c:v>-2.677372528122653E-2</c:v>
                </c:pt>
                <c:pt idx="113">
                  <c:v>-2.9361555924447995E-2</c:v>
                </c:pt>
                <c:pt idx="114">
                  <c:v>-3.0556064780003965E-2</c:v>
                </c:pt>
                <c:pt idx="115">
                  <c:v>-3.3576662837401197E-2</c:v>
                </c:pt>
                <c:pt idx="116">
                  <c:v>-3.3657931277806155E-2</c:v>
                </c:pt>
                <c:pt idx="117">
                  <c:v>-3.581544537216641E-2</c:v>
                </c:pt>
                <c:pt idx="118">
                  <c:v>-3.9028116921774068E-2</c:v>
                </c:pt>
                <c:pt idx="119">
                  <c:v>-3.9504869905552173E-2</c:v>
                </c:pt>
                <c:pt idx="120">
                  <c:v>-4.0688891303983454E-2</c:v>
                </c:pt>
                <c:pt idx="121">
                  <c:v>-4.2583721897354154E-2</c:v>
                </c:pt>
                <c:pt idx="122">
                  <c:v>-4.6749465474636376E-2</c:v>
                </c:pt>
                <c:pt idx="123">
                  <c:v>-4.6792105360808196E-2</c:v>
                </c:pt>
                <c:pt idx="124">
                  <c:v>-5.0918933743711363E-2</c:v>
                </c:pt>
                <c:pt idx="125">
                  <c:v>-5.1908534101719479E-2</c:v>
                </c:pt>
                <c:pt idx="126">
                  <c:v>-5.2906662855598204E-2</c:v>
                </c:pt>
                <c:pt idx="127">
                  <c:v>-5.2962469788811833E-2</c:v>
                </c:pt>
                <c:pt idx="128">
                  <c:v>-6.6311436477722085E-2</c:v>
                </c:pt>
                <c:pt idx="129">
                  <c:v>-6.6739010298093288E-2</c:v>
                </c:pt>
                <c:pt idx="130">
                  <c:v>-6.9118680333881369E-2</c:v>
                </c:pt>
                <c:pt idx="131">
                  <c:v>-6.9503115679367816E-2</c:v>
                </c:pt>
                <c:pt idx="132">
                  <c:v>-7.6480060402026345E-2</c:v>
                </c:pt>
                <c:pt idx="133">
                  <c:v>-7.8071153388031014E-2</c:v>
                </c:pt>
                <c:pt idx="134">
                  <c:v>-8.3547633830926074E-2</c:v>
                </c:pt>
                <c:pt idx="135">
                  <c:v>-8.6723545748846692E-2</c:v>
                </c:pt>
                <c:pt idx="136">
                  <c:v>-0.1152860072242714</c:v>
                </c:pt>
                <c:pt idx="137">
                  <c:v>-0.11626014940536998</c:v>
                </c:pt>
                <c:pt idx="138">
                  <c:v>-0.1215692151772904</c:v>
                </c:pt>
                <c:pt idx="139">
                  <c:v>-0.12578625575357377</c:v>
                </c:pt>
                <c:pt idx="140">
                  <c:v>-0.13236181899612864</c:v>
                </c:pt>
                <c:pt idx="141">
                  <c:v>-0.13435262122232472</c:v>
                </c:pt>
                <c:pt idx="142">
                  <c:v>-0.14015966809905342</c:v>
                </c:pt>
                <c:pt idx="143">
                  <c:v>-0.14031448339411332</c:v>
                </c:pt>
                <c:pt idx="144">
                  <c:v>-0.15621508560508796</c:v>
                </c:pt>
                <c:pt idx="145">
                  <c:v>-0.15692464547445437</c:v>
                </c:pt>
                <c:pt idx="146">
                  <c:v>-0.1766996408497131</c:v>
                </c:pt>
                <c:pt idx="147">
                  <c:v>-0.20219900958170059</c:v>
                </c:pt>
                <c:pt idx="148">
                  <c:v>-0.23628659508242256</c:v>
                </c:pt>
                <c:pt idx="149">
                  <c:v>-0.30443258153697722</c:v>
                </c:pt>
                <c:pt idx="150">
                  <c:v>-0.30615218702898633</c:v>
                </c:pt>
                <c:pt idx="151">
                  <c:v>-0.33377953075562639</c:v>
                </c:pt>
                <c:pt idx="152">
                  <c:v>-0.34014388507695792</c:v>
                </c:pt>
                <c:pt idx="153">
                  <c:v>-0.37484498914959846</c:v>
                </c:pt>
              </c:numCache>
            </c:numRef>
          </c:val>
          <c:extLst>
            <c:ext xmlns:c15="http://schemas.microsoft.com/office/drawing/2012/chart" uri="{02D57815-91ED-43cb-92C2-25804820EDAC}">
              <c15:datalabelsRange>
                <c15:f>'Chart - gains losses UT'!$D$5:$D$158</c15:f>
                <c15:dlblRangeCache>
                  <c:ptCount val="154"/>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15:dlblRangeCache>
              </c15:datalabelsRange>
            </c:ext>
            <c:ext xmlns:c16="http://schemas.microsoft.com/office/drawing/2014/chart" uri="{C3380CC4-5D6E-409C-BE32-E72D297353CC}">
              <c16:uniqueId val="{0000009A-F26A-4163-A0D6-C614C5694541}"/>
            </c:ext>
          </c:extLst>
        </c:ser>
        <c:ser>
          <c:idx val="0"/>
          <c:order val="1"/>
          <c:tx>
            <c:strRef>
              <c:f>'Chart - gains losses UT'!$F$4</c:f>
              <c:strCache>
                <c:ptCount val="1"/>
                <c:pt idx="0">
                  <c:v>ILB</c:v>
                </c:pt>
              </c:strCache>
            </c:strRef>
          </c:tx>
          <c:spPr>
            <a:solidFill>
              <a:srgbClr val="FF0000"/>
            </a:solidFill>
            <a:ln>
              <a:noFill/>
            </a:ln>
            <a:effectLst/>
          </c:spPr>
          <c:invertIfNegative val="0"/>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UT'!$F$5:$F$158</c:f>
              <c:numCache>
                <c:formatCode>General</c:formatCode>
                <c:ptCount val="154"/>
                <c:pt idx="121" formatCode="0.00%">
                  <c:v>-4.2583721897354154E-2</c:v>
                </c:pt>
                <c:pt idx="135" formatCode="0.00%">
                  <c:v>-8.6723545748846692E-2</c:v>
                </c:pt>
                <c:pt idx="136" formatCode="0.00%">
                  <c:v>-0.1152860072242714</c:v>
                </c:pt>
                <c:pt idx="138" formatCode="0.00%">
                  <c:v>-0.1215692151772904</c:v>
                </c:pt>
                <c:pt idx="141" formatCode="0.00%">
                  <c:v>-0.13435262122232472</c:v>
                </c:pt>
                <c:pt idx="144" formatCode="0.00%">
                  <c:v>-0.15621508560508796</c:v>
                </c:pt>
                <c:pt idx="147" formatCode="0.00%">
                  <c:v>-0.20219900958170059</c:v>
                </c:pt>
                <c:pt idx="148" formatCode="0.00%">
                  <c:v>-0.23628659508242256</c:v>
                </c:pt>
                <c:pt idx="149" formatCode="0.00%">
                  <c:v>-0.30443258153697722</c:v>
                </c:pt>
                <c:pt idx="150" formatCode="0.00%">
                  <c:v>-0.30615218702898633</c:v>
                </c:pt>
                <c:pt idx="151" formatCode="0.00%">
                  <c:v>-0.33377953075562639</c:v>
                </c:pt>
                <c:pt idx="152" formatCode="0.00%">
                  <c:v>-0.34014388507695792</c:v>
                </c:pt>
                <c:pt idx="153" formatCode="0.00%">
                  <c:v>-0.37484498914959846</c:v>
                </c:pt>
              </c:numCache>
            </c:numRef>
          </c:val>
          <c:extLst>
            <c:ext xmlns:c16="http://schemas.microsoft.com/office/drawing/2014/chart" uri="{C3380CC4-5D6E-409C-BE32-E72D297353CC}">
              <c16:uniqueId val="{0000009B-F26A-4163-A0D6-C614C5694541}"/>
            </c:ext>
          </c:extLst>
        </c:ser>
        <c:ser>
          <c:idx val="1"/>
          <c:order val="2"/>
          <c:tx>
            <c:strRef>
              <c:f>'Chart - gains losses UT'!$G$4</c:f>
              <c:strCache>
                <c:ptCount val="1"/>
                <c:pt idx="0">
                  <c:v>OLB</c:v>
                </c:pt>
              </c:strCache>
            </c:strRef>
          </c:tx>
          <c:spPr>
            <a:solidFill>
              <a:srgbClr val="FFC000"/>
            </a:solidFill>
            <a:ln>
              <a:noFill/>
            </a:ln>
            <a:effectLst/>
          </c:spPr>
          <c:invertIfNegative val="0"/>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UT'!$G$5:$G$158</c:f>
              <c:numCache>
                <c:formatCode>General</c:formatCode>
                <c:ptCount val="154"/>
                <c:pt idx="2" formatCode="0.00%">
                  <c:v>0.18120600294949951</c:v>
                </c:pt>
                <c:pt idx="7" formatCode="0.00%">
                  <c:v>0.1394401262633119</c:v>
                </c:pt>
                <c:pt idx="9" formatCode="0.00%">
                  <c:v>0.13711385427317532</c:v>
                </c:pt>
                <c:pt idx="12" formatCode="0.00%">
                  <c:v>0.12484609151462304</c:v>
                </c:pt>
                <c:pt idx="30" formatCode="0.00%">
                  <c:v>8.2298768136692749E-2</c:v>
                </c:pt>
                <c:pt idx="31" formatCode="0.00%">
                  <c:v>7.9419948243421093E-2</c:v>
                </c:pt>
                <c:pt idx="57" formatCode="0.00%">
                  <c:v>4.6322349973400921E-2</c:v>
                </c:pt>
                <c:pt idx="76" formatCode="0.00%">
                  <c:v>1.9624619818929587E-2</c:v>
                </c:pt>
                <c:pt idx="82" formatCode="0.00%">
                  <c:v>1.2344192761558849E-2</c:v>
                </c:pt>
                <c:pt idx="104" formatCode="0.00%">
                  <c:v>-1.6517660484691894E-2</c:v>
                </c:pt>
                <c:pt idx="106" formatCode="0.00%">
                  <c:v>-1.7569080508006176E-2</c:v>
                </c:pt>
                <c:pt idx="107" formatCode="0.00%">
                  <c:v>-2.1593719768959244E-2</c:v>
                </c:pt>
                <c:pt idx="112" formatCode="0.00%">
                  <c:v>-2.677372528122653E-2</c:v>
                </c:pt>
                <c:pt idx="115" formatCode="0.00%">
                  <c:v>-3.3576662837401197E-2</c:v>
                </c:pt>
                <c:pt idx="118" formatCode="0.00%">
                  <c:v>-3.9028116921774068E-2</c:v>
                </c:pt>
                <c:pt idx="124" formatCode="0.00%">
                  <c:v>-5.0918933743711363E-2</c:v>
                </c:pt>
                <c:pt idx="130" formatCode="0.00%">
                  <c:v>-6.9118680333881369E-2</c:v>
                </c:pt>
                <c:pt idx="131" formatCode="0.00%">
                  <c:v>-6.9503115679367816E-2</c:v>
                </c:pt>
                <c:pt idx="137" formatCode="0.00%">
                  <c:v>-0.11626014940536998</c:v>
                </c:pt>
                <c:pt idx="146" formatCode="0.00%">
                  <c:v>-0.1766996408497131</c:v>
                </c:pt>
              </c:numCache>
            </c:numRef>
          </c:val>
          <c:extLst>
            <c:ext xmlns:c16="http://schemas.microsoft.com/office/drawing/2014/chart" uri="{C3380CC4-5D6E-409C-BE32-E72D297353CC}">
              <c16:uniqueId val="{0000009C-F26A-4163-A0D6-C614C5694541}"/>
            </c:ext>
          </c:extLst>
        </c:ser>
        <c:ser>
          <c:idx val="2"/>
          <c:order val="3"/>
          <c:tx>
            <c:strRef>
              <c:f>'Chart - gains losses UT'!$H$4</c:f>
              <c:strCache>
                <c:ptCount val="1"/>
                <c:pt idx="0">
                  <c:v>MD</c:v>
                </c:pt>
              </c:strCache>
            </c:strRef>
          </c:tx>
          <c:spPr>
            <a:solidFill>
              <a:schemeClr val="accent1">
                <a:lumMod val="60000"/>
                <a:lumOff val="40000"/>
              </a:schemeClr>
            </a:solidFill>
            <a:ln>
              <a:noFill/>
            </a:ln>
            <a:effectLst/>
          </c:spPr>
          <c:invertIfNegative val="0"/>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UT'!$H$5:$H$158</c:f>
              <c:numCache>
                <c:formatCode>General</c:formatCode>
                <c:ptCount val="154"/>
                <c:pt idx="4" formatCode="0.00%">
                  <c:v>0.16520618299487833</c:v>
                </c:pt>
                <c:pt idx="5" formatCode="0.00%">
                  <c:v>0.15458951731570814</c:v>
                </c:pt>
                <c:pt idx="6" formatCode="0.00%">
                  <c:v>0.15364622881842221</c:v>
                </c:pt>
                <c:pt idx="11" formatCode="0.00%">
                  <c:v>0.12562736588025938</c:v>
                </c:pt>
                <c:pt idx="19" formatCode="0.00%">
                  <c:v>0.10271276217287206</c:v>
                </c:pt>
                <c:pt idx="23" formatCode="0.00%">
                  <c:v>9.8578558534525282E-2</c:v>
                </c:pt>
                <c:pt idx="24" formatCode="0.00%">
                  <c:v>9.5562269306342276E-2</c:v>
                </c:pt>
                <c:pt idx="25" formatCode="0.00%">
                  <c:v>9.4680453193607697E-2</c:v>
                </c:pt>
                <c:pt idx="26" formatCode="0.00%">
                  <c:v>9.2975833080092413E-2</c:v>
                </c:pt>
                <c:pt idx="27" formatCode="0.00%">
                  <c:v>8.8801130714318943E-2</c:v>
                </c:pt>
                <c:pt idx="28" formatCode="0.00%">
                  <c:v>8.7951761034250953E-2</c:v>
                </c:pt>
                <c:pt idx="34" formatCode="0.00%">
                  <c:v>7.2484284338213453E-2</c:v>
                </c:pt>
                <c:pt idx="35" formatCode="0.00%">
                  <c:v>7.1980118684307509E-2</c:v>
                </c:pt>
                <c:pt idx="46" formatCode="0.00%">
                  <c:v>6.021556446051498E-2</c:v>
                </c:pt>
                <c:pt idx="47" formatCode="0.00%">
                  <c:v>5.9983117224831309E-2</c:v>
                </c:pt>
                <c:pt idx="49" formatCode="0.00%">
                  <c:v>5.8447197147600841E-2</c:v>
                </c:pt>
                <c:pt idx="50" formatCode="0.00%">
                  <c:v>5.3869037648847928E-2</c:v>
                </c:pt>
                <c:pt idx="51" formatCode="0.00%">
                  <c:v>5.2411548050576927E-2</c:v>
                </c:pt>
                <c:pt idx="53" formatCode="0.00%">
                  <c:v>4.988015244059469E-2</c:v>
                </c:pt>
                <c:pt idx="56" formatCode="0.00%">
                  <c:v>4.6359817628086393E-2</c:v>
                </c:pt>
                <c:pt idx="60" formatCode="0.00%">
                  <c:v>4.1177651066173951E-2</c:v>
                </c:pt>
                <c:pt idx="63" formatCode="0.00%">
                  <c:v>3.9963680372912799E-2</c:v>
                </c:pt>
                <c:pt idx="65" formatCode="0.00%">
                  <c:v>3.8505465692363988E-2</c:v>
                </c:pt>
                <c:pt idx="67" formatCode="0.00%">
                  <c:v>3.1858268685694614E-2</c:v>
                </c:pt>
                <c:pt idx="74" formatCode="0.00%">
                  <c:v>2.1122372707959188E-2</c:v>
                </c:pt>
                <c:pt idx="77" formatCode="0.00%">
                  <c:v>1.8833288908693412E-2</c:v>
                </c:pt>
                <c:pt idx="84" formatCode="0.00%">
                  <c:v>6.1925586243973055E-3</c:v>
                </c:pt>
                <c:pt idx="86" formatCode="0.00%">
                  <c:v>4.706072260559563E-3</c:v>
                </c:pt>
                <c:pt idx="88" formatCode="0.00%">
                  <c:v>2.6710492531358495E-3</c:v>
                </c:pt>
                <c:pt idx="90" formatCode="0.00%">
                  <c:v>1.869330009182811E-3</c:v>
                </c:pt>
                <c:pt idx="93" formatCode="0.00%">
                  <c:v>-1.6698520768009773E-4</c:v>
                </c:pt>
                <c:pt idx="103" formatCode="0.00%">
                  <c:v>-1.494194741018405E-2</c:v>
                </c:pt>
                <c:pt idx="113" formatCode="0.00%">
                  <c:v>-2.9361555924447995E-2</c:v>
                </c:pt>
                <c:pt idx="120" formatCode="0.00%">
                  <c:v>-4.0688891303983454E-2</c:v>
                </c:pt>
                <c:pt idx="127" formatCode="0.00%">
                  <c:v>-5.2962469788811833E-2</c:v>
                </c:pt>
                <c:pt idx="134" formatCode="0.00%">
                  <c:v>-8.3547633830926074E-2</c:v>
                </c:pt>
              </c:numCache>
            </c:numRef>
          </c:val>
          <c:extLst>
            <c:ext xmlns:c16="http://schemas.microsoft.com/office/drawing/2014/chart" uri="{C3380CC4-5D6E-409C-BE32-E72D297353CC}">
              <c16:uniqueId val="{0000009D-F26A-4163-A0D6-C614C5694541}"/>
            </c:ext>
          </c:extLst>
        </c:ser>
        <c:ser>
          <c:idx val="3"/>
          <c:order val="4"/>
          <c:tx>
            <c:strRef>
              <c:f>'Chart - gains losses UT'!$I$4</c:f>
              <c:strCache>
                <c:ptCount val="1"/>
                <c:pt idx="0">
                  <c:v>SC</c:v>
                </c:pt>
              </c:strCache>
            </c:strRef>
          </c:tx>
          <c:spPr>
            <a:solidFill>
              <a:srgbClr val="92D050"/>
            </a:solidFill>
            <a:ln>
              <a:noFill/>
            </a:ln>
            <a:effectLst/>
          </c:spPr>
          <c:invertIfNegative val="0"/>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UT'!$I$5:$I$158</c:f>
              <c:numCache>
                <c:formatCode>General</c:formatCode>
                <c:ptCount val="154"/>
                <c:pt idx="22" formatCode="0.00%">
                  <c:v>9.8979504526337692E-2</c:v>
                </c:pt>
                <c:pt idx="42" formatCode="0.00%">
                  <c:v>6.5327864619448506E-2</c:v>
                </c:pt>
                <c:pt idx="43" formatCode="0.00%">
                  <c:v>6.2363500495077842E-2</c:v>
                </c:pt>
                <c:pt idx="62" formatCode="0.00%">
                  <c:v>4.0186280646539549E-2</c:v>
                </c:pt>
                <c:pt idx="73" formatCode="0.00%">
                  <c:v>2.2118838733751388E-2</c:v>
                </c:pt>
                <c:pt idx="78" formatCode="0.00%">
                  <c:v>1.4591078566831289E-2</c:v>
                </c:pt>
                <c:pt idx="80" formatCode="0.00%">
                  <c:v>1.3199388649501799E-2</c:v>
                </c:pt>
                <c:pt idx="81" formatCode="0.00%">
                  <c:v>1.2781126160933695E-2</c:v>
                </c:pt>
                <c:pt idx="83" formatCode="0.00%">
                  <c:v>1.131258447065437E-2</c:v>
                </c:pt>
                <c:pt idx="89" formatCode="0.00%">
                  <c:v>2.4327325232549675E-3</c:v>
                </c:pt>
                <c:pt idx="91" formatCode="0.00%">
                  <c:v>1.1714571165182984E-3</c:v>
                </c:pt>
                <c:pt idx="96" formatCode="0.00%">
                  <c:v>-3.213835376476893E-3</c:v>
                </c:pt>
                <c:pt idx="100" formatCode="0.00%">
                  <c:v>-7.0712700110965284E-3</c:v>
                </c:pt>
                <c:pt idx="102" formatCode="0.00%">
                  <c:v>-1.0747928976250133E-2</c:v>
                </c:pt>
                <c:pt idx="105" formatCode="0.00%">
                  <c:v>-1.7380341748187211E-2</c:v>
                </c:pt>
                <c:pt idx="116" formatCode="0.00%">
                  <c:v>-3.3657931277806155E-2</c:v>
                </c:pt>
                <c:pt idx="119" formatCode="0.00%">
                  <c:v>-3.9504869905552173E-2</c:v>
                </c:pt>
                <c:pt idx="122" formatCode="0.00%">
                  <c:v>-4.6749465474636376E-2</c:v>
                </c:pt>
                <c:pt idx="123" formatCode="0.00%">
                  <c:v>-4.6792105360808196E-2</c:v>
                </c:pt>
                <c:pt idx="126" formatCode="0.00%">
                  <c:v>-5.2906662855598204E-2</c:v>
                </c:pt>
                <c:pt idx="143" formatCode="0.00%">
                  <c:v>-0.14031448339411332</c:v>
                </c:pt>
              </c:numCache>
            </c:numRef>
          </c:val>
          <c:extLst>
            <c:ext xmlns:c16="http://schemas.microsoft.com/office/drawing/2014/chart" uri="{C3380CC4-5D6E-409C-BE32-E72D297353CC}">
              <c16:uniqueId val="{0000009E-F26A-4163-A0D6-C614C5694541}"/>
            </c:ext>
          </c:extLst>
        </c:ser>
        <c:ser>
          <c:idx val="4"/>
          <c:order val="5"/>
          <c:tx>
            <c:strRef>
              <c:f>'Chart - gains losses UT'!$J$4</c:f>
              <c:strCache>
                <c:ptCount val="1"/>
                <c:pt idx="0">
                  <c:v>SD</c:v>
                </c:pt>
              </c:strCache>
            </c:strRef>
          </c:tx>
          <c:spPr>
            <a:solidFill>
              <a:schemeClr val="accent5"/>
            </a:solidFill>
            <a:ln>
              <a:noFill/>
            </a:ln>
            <a:effectLst/>
          </c:spPr>
          <c:invertIfNegative val="0"/>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UT'!$J$5:$J$158</c:f>
              <c:numCache>
                <c:formatCode>General</c:formatCode>
                <c:ptCount val="154"/>
              </c:numCache>
            </c:numRef>
          </c:val>
          <c:extLst>
            <c:ext xmlns:c16="http://schemas.microsoft.com/office/drawing/2014/chart" uri="{C3380CC4-5D6E-409C-BE32-E72D297353CC}">
              <c16:uniqueId val="{0000009F-F26A-4163-A0D6-C614C5694541}"/>
            </c:ext>
          </c:extLst>
        </c:ser>
        <c:ser>
          <c:idx val="5"/>
          <c:order val="6"/>
          <c:tx>
            <c:strRef>
              <c:f>'Chart - gains losses UT'!$K$4</c:f>
              <c:strCache>
                <c:ptCount val="1"/>
                <c:pt idx="0">
                  <c:v>UA</c:v>
                </c:pt>
              </c:strCache>
            </c:strRef>
          </c:tx>
          <c:spPr>
            <a:solidFill>
              <a:schemeClr val="tx2">
                <a:lumMod val="75000"/>
                <a:lumOff val="25000"/>
              </a:schemeClr>
            </a:solidFill>
            <a:ln>
              <a:noFill/>
            </a:ln>
            <a:effectLst/>
          </c:spPr>
          <c:invertIfNegative val="0"/>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UT'!$K$5:$K$158</c:f>
              <c:numCache>
                <c:formatCode>0.00%</c:formatCode>
                <c:ptCount val="154"/>
                <c:pt idx="0">
                  <c:v>0.23041988592032592</c:v>
                </c:pt>
                <c:pt idx="1">
                  <c:v>0.1917192738660797</c:v>
                </c:pt>
                <c:pt idx="3">
                  <c:v>0.1672973544441427</c:v>
                </c:pt>
                <c:pt idx="8">
                  <c:v>0.13926982203512514</c:v>
                </c:pt>
                <c:pt idx="10">
                  <c:v>0.13532889801921061</c:v>
                </c:pt>
                <c:pt idx="13">
                  <c:v>0.12088546046021731</c:v>
                </c:pt>
                <c:pt idx="14">
                  <c:v>0.11596103570772559</c:v>
                </c:pt>
                <c:pt idx="15">
                  <c:v>0.11348723129232675</c:v>
                </c:pt>
                <c:pt idx="16">
                  <c:v>0.11036028355090224</c:v>
                </c:pt>
                <c:pt idx="17">
                  <c:v>0.10491312601746364</c:v>
                </c:pt>
                <c:pt idx="18">
                  <c:v>0.10344998406413752</c:v>
                </c:pt>
                <c:pt idx="20">
                  <c:v>0.10057718389960028</c:v>
                </c:pt>
                <c:pt idx="21">
                  <c:v>9.9752309653678373E-2</c:v>
                </c:pt>
                <c:pt idx="29">
                  <c:v>8.5785126458656269E-2</c:v>
                </c:pt>
                <c:pt idx="32">
                  <c:v>7.9419667339068176E-2</c:v>
                </c:pt>
                <c:pt idx="33">
                  <c:v>7.371718497165243E-2</c:v>
                </c:pt>
                <c:pt idx="36">
                  <c:v>7.1586594197142125E-2</c:v>
                </c:pt>
                <c:pt idx="37">
                  <c:v>6.9158194439772974E-2</c:v>
                </c:pt>
                <c:pt idx="38">
                  <c:v>6.8362656656861337E-2</c:v>
                </c:pt>
                <c:pt idx="39">
                  <c:v>6.7497191093153469E-2</c:v>
                </c:pt>
                <c:pt idx="40">
                  <c:v>6.5417873147047251E-2</c:v>
                </c:pt>
                <c:pt idx="41">
                  <c:v>6.5369167325034921E-2</c:v>
                </c:pt>
                <c:pt idx="44">
                  <c:v>6.1852170782540378E-2</c:v>
                </c:pt>
                <c:pt idx="45">
                  <c:v>6.1684653277653177E-2</c:v>
                </c:pt>
                <c:pt idx="48">
                  <c:v>5.9026631280084889E-2</c:v>
                </c:pt>
                <c:pt idx="52">
                  <c:v>5.0846120695379575E-2</c:v>
                </c:pt>
                <c:pt idx="54">
                  <c:v>4.8471536539001207E-2</c:v>
                </c:pt>
                <c:pt idx="55">
                  <c:v>4.8021906536137658E-2</c:v>
                </c:pt>
                <c:pt idx="58">
                  <c:v>4.1997168195408087E-2</c:v>
                </c:pt>
                <c:pt idx="59">
                  <c:v>4.1348024163277458E-2</c:v>
                </c:pt>
                <c:pt idx="61">
                  <c:v>4.1142189295520749E-2</c:v>
                </c:pt>
                <c:pt idx="64">
                  <c:v>3.8770340530688646E-2</c:v>
                </c:pt>
                <c:pt idx="66">
                  <c:v>3.5112467647062509E-2</c:v>
                </c:pt>
                <c:pt idx="68">
                  <c:v>3.1703681358046881E-2</c:v>
                </c:pt>
                <c:pt idx="69">
                  <c:v>3.0641237338064974E-2</c:v>
                </c:pt>
                <c:pt idx="70">
                  <c:v>2.5937790785443653E-2</c:v>
                </c:pt>
                <c:pt idx="71">
                  <c:v>2.5559498231582649E-2</c:v>
                </c:pt>
                <c:pt idx="72">
                  <c:v>2.4608206959434539E-2</c:v>
                </c:pt>
                <c:pt idx="75">
                  <c:v>2.0325059864074298E-2</c:v>
                </c:pt>
                <c:pt idx="79">
                  <c:v>1.3924311640252212E-2</c:v>
                </c:pt>
                <c:pt idx="85">
                  <c:v>4.8299660234772503E-3</c:v>
                </c:pt>
                <c:pt idx="87">
                  <c:v>2.8297061142077309E-3</c:v>
                </c:pt>
                <c:pt idx="92">
                  <c:v>0</c:v>
                </c:pt>
                <c:pt idx="94">
                  <c:v>-9.8621294772808133E-4</c:v>
                </c:pt>
                <c:pt idx="95">
                  <c:v>-1.9822001267737199E-3</c:v>
                </c:pt>
                <c:pt idx="97">
                  <c:v>-3.3353396630995463E-3</c:v>
                </c:pt>
                <c:pt idx="98">
                  <c:v>-4.935304830601033E-3</c:v>
                </c:pt>
                <c:pt idx="99">
                  <c:v>-5.7079184004603743E-3</c:v>
                </c:pt>
                <c:pt idx="101">
                  <c:v>-9.4818010181318951E-3</c:v>
                </c:pt>
                <c:pt idx="108">
                  <c:v>-2.1980709459741721E-2</c:v>
                </c:pt>
                <c:pt idx="109">
                  <c:v>-2.240176567250763E-2</c:v>
                </c:pt>
                <c:pt idx="110">
                  <c:v>-2.3193566137936796E-2</c:v>
                </c:pt>
                <c:pt idx="111">
                  <c:v>-2.5177335181948132E-2</c:v>
                </c:pt>
                <c:pt idx="114">
                  <c:v>-3.0556064780003965E-2</c:v>
                </c:pt>
                <c:pt idx="117">
                  <c:v>-3.581544537216641E-2</c:v>
                </c:pt>
                <c:pt idx="125">
                  <c:v>-5.1908534101719479E-2</c:v>
                </c:pt>
                <c:pt idx="128">
                  <c:v>-6.6311436477722085E-2</c:v>
                </c:pt>
                <c:pt idx="129">
                  <c:v>-6.6739010298093288E-2</c:v>
                </c:pt>
                <c:pt idx="132">
                  <c:v>-7.6480060402026345E-2</c:v>
                </c:pt>
                <c:pt idx="133">
                  <c:v>-7.8071153388031014E-2</c:v>
                </c:pt>
                <c:pt idx="139">
                  <c:v>-0.12578625575357377</c:v>
                </c:pt>
                <c:pt idx="140">
                  <c:v>-0.13236181899612864</c:v>
                </c:pt>
                <c:pt idx="142">
                  <c:v>-0.14015966809905342</c:v>
                </c:pt>
              </c:numCache>
            </c:numRef>
          </c:val>
          <c:extLst>
            <c:ext xmlns:c16="http://schemas.microsoft.com/office/drawing/2014/chart" uri="{C3380CC4-5D6E-409C-BE32-E72D297353CC}">
              <c16:uniqueId val="{000000A0-F26A-4163-A0D6-C614C5694541}"/>
            </c:ext>
          </c:extLst>
        </c:ser>
        <c:ser>
          <c:idx val="6"/>
          <c:order val="7"/>
          <c:tx>
            <c:strRef>
              <c:f>'Chart - gains losses UT'!$L$4</c:f>
              <c:strCache>
                <c:ptCount val="1"/>
                <c:pt idx="0">
                  <c:v>FIR</c:v>
                </c:pt>
              </c:strCache>
            </c:strRef>
          </c:tx>
          <c:spPr>
            <a:solidFill>
              <a:schemeClr val="accent6">
                <a:lumMod val="20000"/>
                <a:lumOff val="80000"/>
              </a:schemeClr>
            </a:solidFill>
            <a:ln>
              <a:noFill/>
            </a:ln>
            <a:effectLst/>
          </c:spPr>
          <c:invertIfNegative val="0"/>
          <c:cat>
            <c:strRef>
              <c:f>'Chart - gains losses UT'!$D$5:$D$158</c:f>
              <c:strCache>
                <c:ptCount val="153"/>
                <c:pt idx="0">
                  <c:v>Middlesbrough</c:v>
                </c:pt>
                <c:pt idx="6">
                  <c:v>Manchester</c:v>
                </c:pt>
                <c:pt idx="21">
                  <c:v>Blackpool</c:v>
                </c:pt>
                <c:pt idx="22">
                  <c:v>Lincolnshire</c:v>
                </c:pt>
                <c:pt idx="25">
                  <c:v>Solihull</c:v>
                </c:pt>
                <c:pt idx="28">
                  <c:v>Birmingham</c:v>
                </c:pt>
                <c:pt idx="34">
                  <c:v>Wakefield</c:v>
                </c:pt>
                <c:pt idx="44">
                  <c:v>Northumberland</c:v>
                </c:pt>
                <c:pt idx="73">
                  <c:v>Warwickshire</c:v>
                </c:pt>
                <c:pt idx="95">
                  <c:v>North Yorkshire Council</c:v>
                </c:pt>
                <c:pt idx="109">
                  <c:v>Herefordshire</c:v>
                </c:pt>
                <c:pt idx="112">
                  <c:v>Waltham Forest</c:v>
                </c:pt>
                <c:pt idx="113">
                  <c:v>Trafford</c:v>
                </c:pt>
                <c:pt idx="128">
                  <c:v>Buckinghamshire Council</c:v>
                </c:pt>
                <c:pt idx="134">
                  <c:v>South Tyneside</c:v>
                </c:pt>
                <c:pt idx="143">
                  <c:v>Surrey</c:v>
                </c:pt>
                <c:pt idx="146">
                  <c:v>Richmond upon Thames</c:v>
                </c:pt>
                <c:pt idx="150">
                  <c:v>Hammersmith And Fulham</c:v>
                </c:pt>
                <c:pt idx="151">
                  <c:v>Westminster</c:v>
                </c:pt>
                <c:pt idx="152">
                  <c:v>Kensington And Chelsea</c:v>
                </c:pt>
              </c:strCache>
            </c:strRef>
          </c:cat>
          <c:val>
            <c:numRef>
              <c:f>'Chart - gains losses UT'!$L$5:$L$158</c:f>
              <c:numCache>
                <c:formatCode>General</c:formatCode>
                <c:ptCount val="154"/>
              </c:numCache>
            </c:numRef>
          </c:val>
          <c:extLst>
            <c:ext xmlns:c16="http://schemas.microsoft.com/office/drawing/2014/chart" uri="{C3380CC4-5D6E-409C-BE32-E72D297353CC}">
              <c16:uniqueId val="{000000A1-F26A-4163-A0D6-C614C5694541}"/>
            </c:ext>
          </c:extLst>
        </c:ser>
        <c:dLbls>
          <c:showLegendKey val="0"/>
          <c:showVal val="0"/>
          <c:showCatName val="0"/>
          <c:showSerName val="0"/>
          <c:showPercent val="0"/>
          <c:showBubbleSize val="0"/>
        </c:dLbls>
        <c:gapWidth val="0"/>
        <c:overlap val="100"/>
        <c:axId val="1096267647"/>
        <c:axId val="1096268127"/>
      </c:barChart>
      <c:catAx>
        <c:axId val="1096267647"/>
        <c:scaling>
          <c:orientation val="minMax"/>
        </c:scaling>
        <c:delete val="1"/>
        <c:axPos val="b"/>
        <c:numFmt formatCode="General" sourceLinked="1"/>
        <c:majorTickMark val="none"/>
        <c:minorTickMark val="none"/>
        <c:tickLblPos val="nextTo"/>
        <c:crossAx val="1096268127"/>
        <c:crosses val="autoZero"/>
        <c:auto val="1"/>
        <c:lblAlgn val="ctr"/>
        <c:lblOffset val="100"/>
        <c:noMultiLvlLbl val="0"/>
      </c:catAx>
      <c:valAx>
        <c:axId val="1096268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9626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GB"/>
              <a:t>Gains (+), losses</a:t>
            </a:r>
            <a:r>
              <a:rPr lang="en-GB" baseline="0"/>
              <a:t> (-)</a:t>
            </a:r>
            <a:r>
              <a:rPr lang="en-GB"/>
              <a:t>, Upper Tier only (% of CSP)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'Chart - gains losses ALL'!$D$4</c:f>
              <c:strCache>
                <c:ptCount val="1"/>
                <c:pt idx="0">
                  <c:v>Change (%)</c:v>
                </c:pt>
              </c:strCache>
            </c:strRef>
          </c:tx>
          <c:spPr>
            <a:solidFill>
              <a:schemeClr val="accent1">
                <a:lumMod val="20000"/>
                <a:lumOff val="80000"/>
              </a:schemeClr>
            </a:solidFill>
            <a:ln>
              <a:noFill/>
            </a:ln>
            <a:effectLst/>
          </c:spPr>
          <c:invertIfNegative val="0"/>
          <c:dLbls>
            <c:dLbl>
              <c:idx val="0"/>
              <c:tx>
                <c:rich>
                  <a:bodyPr/>
                  <a:lstStyle/>
                  <a:p>
                    <a:fld id="{701509EE-C041-4A9A-B856-61C6052C025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883-4E11-A993-F2ACBB7F7F12}"/>
                </c:ext>
              </c:extLst>
            </c:dLbl>
            <c:dLbl>
              <c:idx val="1"/>
              <c:tx>
                <c:rich>
                  <a:bodyPr/>
                  <a:lstStyle/>
                  <a:p>
                    <a:fld id="{03861E51-BCD6-4D12-B1D9-14ADB55EB61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883-4E11-A993-F2ACBB7F7F12}"/>
                </c:ext>
              </c:extLst>
            </c:dLbl>
            <c:dLbl>
              <c:idx val="2"/>
              <c:tx>
                <c:rich>
                  <a:bodyPr/>
                  <a:lstStyle/>
                  <a:p>
                    <a:fld id="{AF64DE43-42C8-43F4-AF16-2572864D0FF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883-4E11-A993-F2ACBB7F7F12}"/>
                </c:ext>
              </c:extLst>
            </c:dLbl>
            <c:dLbl>
              <c:idx val="3"/>
              <c:tx>
                <c:rich>
                  <a:bodyPr/>
                  <a:lstStyle/>
                  <a:p>
                    <a:fld id="{803BFC9B-564D-4FED-ABF4-046181AEF46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883-4E11-A993-F2ACBB7F7F12}"/>
                </c:ext>
              </c:extLst>
            </c:dLbl>
            <c:dLbl>
              <c:idx val="4"/>
              <c:tx>
                <c:rich>
                  <a:bodyPr/>
                  <a:lstStyle/>
                  <a:p>
                    <a:fld id="{ED78BE91-5AB0-472D-8C00-F594712C80F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883-4E11-A993-F2ACBB7F7F12}"/>
                </c:ext>
              </c:extLst>
            </c:dLbl>
            <c:dLbl>
              <c:idx val="5"/>
              <c:tx>
                <c:rich>
                  <a:bodyPr/>
                  <a:lstStyle/>
                  <a:p>
                    <a:fld id="{82C7F871-5F07-4C13-9F34-22688A72ED6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883-4E11-A993-F2ACBB7F7F12}"/>
                </c:ext>
              </c:extLst>
            </c:dLbl>
            <c:dLbl>
              <c:idx val="6"/>
              <c:tx>
                <c:rich>
                  <a:bodyPr/>
                  <a:lstStyle/>
                  <a:p>
                    <a:fld id="{215A9507-E2DC-4C2F-BB3B-23B2F1FB8DA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883-4E11-A993-F2ACBB7F7F12}"/>
                </c:ext>
              </c:extLst>
            </c:dLbl>
            <c:dLbl>
              <c:idx val="7"/>
              <c:tx>
                <c:rich>
                  <a:bodyPr/>
                  <a:lstStyle/>
                  <a:p>
                    <a:fld id="{77DE31DB-2463-4395-A56F-898C62E3D5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883-4E11-A993-F2ACBB7F7F12}"/>
                </c:ext>
              </c:extLst>
            </c:dLbl>
            <c:dLbl>
              <c:idx val="8"/>
              <c:tx>
                <c:rich>
                  <a:bodyPr/>
                  <a:lstStyle/>
                  <a:p>
                    <a:fld id="{C7493FB1-08EA-452E-951B-E4C36DE914C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883-4E11-A993-F2ACBB7F7F12}"/>
                </c:ext>
              </c:extLst>
            </c:dLbl>
            <c:dLbl>
              <c:idx val="9"/>
              <c:tx>
                <c:rich>
                  <a:bodyPr/>
                  <a:lstStyle/>
                  <a:p>
                    <a:fld id="{F75E6873-33EA-4E6C-8188-3FC3F34FC4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883-4E11-A993-F2ACBB7F7F12}"/>
                </c:ext>
              </c:extLst>
            </c:dLbl>
            <c:dLbl>
              <c:idx val="10"/>
              <c:tx>
                <c:rich>
                  <a:bodyPr/>
                  <a:lstStyle/>
                  <a:p>
                    <a:fld id="{3832174C-1972-4B6E-BE2D-7191EA27C5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883-4E11-A993-F2ACBB7F7F12}"/>
                </c:ext>
              </c:extLst>
            </c:dLbl>
            <c:dLbl>
              <c:idx val="11"/>
              <c:tx>
                <c:rich>
                  <a:bodyPr/>
                  <a:lstStyle/>
                  <a:p>
                    <a:fld id="{15F3A2F6-ECF5-45EA-842E-A273F3A3D51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883-4E11-A993-F2ACBB7F7F12}"/>
                </c:ext>
              </c:extLst>
            </c:dLbl>
            <c:dLbl>
              <c:idx val="12"/>
              <c:tx>
                <c:rich>
                  <a:bodyPr/>
                  <a:lstStyle/>
                  <a:p>
                    <a:fld id="{778E31FC-8AB1-4BB4-A206-708D2DF70C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883-4E11-A993-F2ACBB7F7F12}"/>
                </c:ext>
              </c:extLst>
            </c:dLbl>
            <c:dLbl>
              <c:idx val="13"/>
              <c:tx>
                <c:rich>
                  <a:bodyPr/>
                  <a:lstStyle/>
                  <a:p>
                    <a:fld id="{B8E6F342-A65B-4FAF-AE74-C3E1965331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883-4E11-A993-F2ACBB7F7F12}"/>
                </c:ext>
              </c:extLst>
            </c:dLbl>
            <c:dLbl>
              <c:idx val="14"/>
              <c:tx>
                <c:rich>
                  <a:bodyPr/>
                  <a:lstStyle/>
                  <a:p>
                    <a:fld id="{138AB065-F8E9-47F4-8870-DB09FE3C59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883-4E11-A993-F2ACBB7F7F12}"/>
                </c:ext>
              </c:extLst>
            </c:dLbl>
            <c:dLbl>
              <c:idx val="15"/>
              <c:tx>
                <c:rich>
                  <a:bodyPr/>
                  <a:lstStyle/>
                  <a:p>
                    <a:fld id="{0566FAD4-4552-472A-AF80-3E72C65AA3A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883-4E11-A993-F2ACBB7F7F12}"/>
                </c:ext>
              </c:extLst>
            </c:dLbl>
            <c:dLbl>
              <c:idx val="16"/>
              <c:tx>
                <c:rich>
                  <a:bodyPr/>
                  <a:lstStyle/>
                  <a:p>
                    <a:fld id="{C08111D6-36FC-46B5-9DF7-8D24FFAC612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883-4E11-A993-F2ACBB7F7F12}"/>
                </c:ext>
              </c:extLst>
            </c:dLbl>
            <c:dLbl>
              <c:idx val="17"/>
              <c:tx>
                <c:rich>
                  <a:bodyPr/>
                  <a:lstStyle/>
                  <a:p>
                    <a:fld id="{C7930E22-5033-49FF-B044-842E076696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883-4E11-A993-F2ACBB7F7F12}"/>
                </c:ext>
              </c:extLst>
            </c:dLbl>
            <c:dLbl>
              <c:idx val="18"/>
              <c:tx>
                <c:rich>
                  <a:bodyPr/>
                  <a:lstStyle/>
                  <a:p>
                    <a:fld id="{B89073B6-B642-4E72-A62A-94D29C62AF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C883-4E11-A993-F2ACBB7F7F12}"/>
                </c:ext>
              </c:extLst>
            </c:dLbl>
            <c:dLbl>
              <c:idx val="19"/>
              <c:tx>
                <c:rich>
                  <a:bodyPr/>
                  <a:lstStyle/>
                  <a:p>
                    <a:fld id="{C2EA52BC-11DA-4F9A-85F3-5D94C47337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883-4E11-A993-F2ACBB7F7F12}"/>
                </c:ext>
              </c:extLst>
            </c:dLbl>
            <c:dLbl>
              <c:idx val="20"/>
              <c:tx>
                <c:rich>
                  <a:bodyPr/>
                  <a:lstStyle/>
                  <a:p>
                    <a:fld id="{B5B99102-12BD-4E10-9F68-809F80F4EF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C883-4E11-A993-F2ACBB7F7F12}"/>
                </c:ext>
              </c:extLst>
            </c:dLbl>
            <c:dLbl>
              <c:idx val="21"/>
              <c:tx>
                <c:rich>
                  <a:bodyPr/>
                  <a:lstStyle/>
                  <a:p>
                    <a:fld id="{1DD0A474-0ACB-4F7A-B5B1-61C98148ECA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C883-4E11-A993-F2ACBB7F7F12}"/>
                </c:ext>
              </c:extLst>
            </c:dLbl>
            <c:dLbl>
              <c:idx val="22"/>
              <c:tx>
                <c:rich>
                  <a:bodyPr/>
                  <a:lstStyle/>
                  <a:p>
                    <a:fld id="{EE68329C-3DD4-4530-BFE0-2645B6EF6C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883-4E11-A993-F2ACBB7F7F12}"/>
                </c:ext>
              </c:extLst>
            </c:dLbl>
            <c:dLbl>
              <c:idx val="23"/>
              <c:tx>
                <c:rich>
                  <a:bodyPr/>
                  <a:lstStyle/>
                  <a:p>
                    <a:fld id="{FDC8AAF9-646D-4C0D-A712-F1C41FB485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C883-4E11-A993-F2ACBB7F7F12}"/>
                </c:ext>
              </c:extLst>
            </c:dLbl>
            <c:dLbl>
              <c:idx val="24"/>
              <c:tx>
                <c:rich>
                  <a:bodyPr/>
                  <a:lstStyle/>
                  <a:p>
                    <a:fld id="{6B041D4F-5F47-49FE-B61E-CB3B6E10D74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883-4E11-A993-F2ACBB7F7F12}"/>
                </c:ext>
              </c:extLst>
            </c:dLbl>
            <c:dLbl>
              <c:idx val="25"/>
              <c:tx>
                <c:rich>
                  <a:bodyPr/>
                  <a:lstStyle/>
                  <a:p>
                    <a:fld id="{A7775AB8-BC95-47AE-A1CB-27A0004FB0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C883-4E11-A993-F2ACBB7F7F12}"/>
                </c:ext>
              </c:extLst>
            </c:dLbl>
            <c:dLbl>
              <c:idx val="26"/>
              <c:tx>
                <c:rich>
                  <a:bodyPr/>
                  <a:lstStyle/>
                  <a:p>
                    <a:fld id="{E41FED28-97B1-4897-8A4C-C153052833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C883-4E11-A993-F2ACBB7F7F12}"/>
                </c:ext>
              </c:extLst>
            </c:dLbl>
            <c:dLbl>
              <c:idx val="27"/>
              <c:tx>
                <c:rich>
                  <a:bodyPr/>
                  <a:lstStyle/>
                  <a:p>
                    <a:fld id="{B83136FA-8E1A-46FE-A727-359163629A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C883-4E11-A993-F2ACBB7F7F12}"/>
                </c:ext>
              </c:extLst>
            </c:dLbl>
            <c:dLbl>
              <c:idx val="28"/>
              <c:tx>
                <c:rich>
                  <a:bodyPr/>
                  <a:lstStyle/>
                  <a:p>
                    <a:fld id="{D1B4790E-A89A-4E51-9C36-29A305C83D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C883-4E11-A993-F2ACBB7F7F12}"/>
                </c:ext>
              </c:extLst>
            </c:dLbl>
            <c:dLbl>
              <c:idx val="29"/>
              <c:tx>
                <c:rich>
                  <a:bodyPr/>
                  <a:lstStyle/>
                  <a:p>
                    <a:fld id="{0BF2A9CF-3D09-4B21-961E-028295C5EE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C883-4E11-A993-F2ACBB7F7F12}"/>
                </c:ext>
              </c:extLst>
            </c:dLbl>
            <c:dLbl>
              <c:idx val="30"/>
              <c:tx>
                <c:rich>
                  <a:bodyPr/>
                  <a:lstStyle/>
                  <a:p>
                    <a:fld id="{C4D717A8-EF58-4A51-BB53-63F3BD807D0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C883-4E11-A993-F2ACBB7F7F12}"/>
                </c:ext>
              </c:extLst>
            </c:dLbl>
            <c:dLbl>
              <c:idx val="31"/>
              <c:tx>
                <c:rich>
                  <a:bodyPr/>
                  <a:lstStyle/>
                  <a:p>
                    <a:fld id="{AB0F79A4-0DF3-47E6-A281-2580750965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C883-4E11-A993-F2ACBB7F7F12}"/>
                </c:ext>
              </c:extLst>
            </c:dLbl>
            <c:dLbl>
              <c:idx val="32"/>
              <c:tx>
                <c:rich>
                  <a:bodyPr/>
                  <a:lstStyle/>
                  <a:p>
                    <a:fld id="{C181DBEB-A0D6-4917-A0D1-2F2B1BBE0B3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C883-4E11-A993-F2ACBB7F7F12}"/>
                </c:ext>
              </c:extLst>
            </c:dLbl>
            <c:dLbl>
              <c:idx val="33"/>
              <c:tx>
                <c:rich>
                  <a:bodyPr/>
                  <a:lstStyle/>
                  <a:p>
                    <a:fld id="{179A1C03-ABC4-4D13-BD93-6994A91379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C883-4E11-A993-F2ACBB7F7F12}"/>
                </c:ext>
              </c:extLst>
            </c:dLbl>
            <c:dLbl>
              <c:idx val="34"/>
              <c:tx>
                <c:rich>
                  <a:bodyPr/>
                  <a:lstStyle/>
                  <a:p>
                    <a:fld id="{74F42AC3-B1A3-44F3-A225-6BCE802ACA0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C883-4E11-A993-F2ACBB7F7F12}"/>
                </c:ext>
              </c:extLst>
            </c:dLbl>
            <c:dLbl>
              <c:idx val="35"/>
              <c:tx>
                <c:rich>
                  <a:bodyPr/>
                  <a:lstStyle/>
                  <a:p>
                    <a:fld id="{823BC630-6375-4BB3-9F1F-22E2B3F3E3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C883-4E11-A993-F2ACBB7F7F12}"/>
                </c:ext>
              </c:extLst>
            </c:dLbl>
            <c:dLbl>
              <c:idx val="36"/>
              <c:tx>
                <c:rich>
                  <a:bodyPr/>
                  <a:lstStyle/>
                  <a:p>
                    <a:fld id="{765FF43F-FFC0-4C1B-B4CF-FE6DE0875AE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C883-4E11-A993-F2ACBB7F7F12}"/>
                </c:ext>
              </c:extLst>
            </c:dLbl>
            <c:dLbl>
              <c:idx val="37"/>
              <c:tx>
                <c:rich>
                  <a:bodyPr/>
                  <a:lstStyle/>
                  <a:p>
                    <a:fld id="{46529195-A2F6-4723-A6BF-655BE3516D0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C883-4E11-A993-F2ACBB7F7F12}"/>
                </c:ext>
              </c:extLst>
            </c:dLbl>
            <c:dLbl>
              <c:idx val="38"/>
              <c:tx>
                <c:rich>
                  <a:bodyPr/>
                  <a:lstStyle/>
                  <a:p>
                    <a:fld id="{93754541-D32B-4171-BE6E-55D6DD2F3D6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C883-4E11-A993-F2ACBB7F7F12}"/>
                </c:ext>
              </c:extLst>
            </c:dLbl>
            <c:dLbl>
              <c:idx val="39"/>
              <c:tx>
                <c:rich>
                  <a:bodyPr/>
                  <a:lstStyle/>
                  <a:p>
                    <a:fld id="{946C4C98-DBD8-46A9-9C82-333328B5B6F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C883-4E11-A993-F2ACBB7F7F12}"/>
                </c:ext>
              </c:extLst>
            </c:dLbl>
            <c:dLbl>
              <c:idx val="40"/>
              <c:tx>
                <c:rich>
                  <a:bodyPr/>
                  <a:lstStyle/>
                  <a:p>
                    <a:fld id="{30CCB918-6125-4FBC-892B-1A3FEDA2C2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C883-4E11-A993-F2ACBB7F7F12}"/>
                </c:ext>
              </c:extLst>
            </c:dLbl>
            <c:dLbl>
              <c:idx val="41"/>
              <c:tx>
                <c:rich>
                  <a:bodyPr/>
                  <a:lstStyle/>
                  <a:p>
                    <a:fld id="{A65738EA-CD87-4E47-8E99-23CEC9D912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C883-4E11-A993-F2ACBB7F7F12}"/>
                </c:ext>
              </c:extLst>
            </c:dLbl>
            <c:dLbl>
              <c:idx val="42"/>
              <c:tx>
                <c:rich>
                  <a:bodyPr/>
                  <a:lstStyle/>
                  <a:p>
                    <a:fld id="{700D94EC-452A-40E6-86B6-DB0A80C619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C883-4E11-A993-F2ACBB7F7F12}"/>
                </c:ext>
              </c:extLst>
            </c:dLbl>
            <c:dLbl>
              <c:idx val="43"/>
              <c:tx>
                <c:rich>
                  <a:bodyPr/>
                  <a:lstStyle/>
                  <a:p>
                    <a:fld id="{BBD0A407-CFC1-45C3-B64A-88A355EDBD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C883-4E11-A993-F2ACBB7F7F12}"/>
                </c:ext>
              </c:extLst>
            </c:dLbl>
            <c:dLbl>
              <c:idx val="44"/>
              <c:tx>
                <c:rich>
                  <a:bodyPr/>
                  <a:lstStyle/>
                  <a:p>
                    <a:fld id="{58917B06-EA42-401A-8E1C-C7A51A722E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C883-4E11-A993-F2ACBB7F7F12}"/>
                </c:ext>
              </c:extLst>
            </c:dLbl>
            <c:dLbl>
              <c:idx val="45"/>
              <c:tx>
                <c:rich>
                  <a:bodyPr/>
                  <a:lstStyle/>
                  <a:p>
                    <a:fld id="{39124D5C-7E1D-423E-A38B-AC7C6021BFF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C883-4E11-A993-F2ACBB7F7F12}"/>
                </c:ext>
              </c:extLst>
            </c:dLbl>
            <c:dLbl>
              <c:idx val="46"/>
              <c:tx>
                <c:rich>
                  <a:bodyPr/>
                  <a:lstStyle/>
                  <a:p>
                    <a:fld id="{9BE36C26-B185-4D2B-9D18-E5E960375C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C883-4E11-A993-F2ACBB7F7F12}"/>
                </c:ext>
              </c:extLst>
            </c:dLbl>
            <c:dLbl>
              <c:idx val="47"/>
              <c:tx>
                <c:rich>
                  <a:bodyPr/>
                  <a:lstStyle/>
                  <a:p>
                    <a:fld id="{4C924012-4286-4DEC-AC28-5C5707C7C5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C883-4E11-A993-F2ACBB7F7F12}"/>
                </c:ext>
              </c:extLst>
            </c:dLbl>
            <c:dLbl>
              <c:idx val="48"/>
              <c:tx>
                <c:rich>
                  <a:bodyPr/>
                  <a:lstStyle/>
                  <a:p>
                    <a:fld id="{B3A0E416-CD03-453A-8151-0AF4C410CC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C883-4E11-A993-F2ACBB7F7F12}"/>
                </c:ext>
              </c:extLst>
            </c:dLbl>
            <c:dLbl>
              <c:idx val="49"/>
              <c:tx>
                <c:rich>
                  <a:bodyPr/>
                  <a:lstStyle/>
                  <a:p>
                    <a:fld id="{DC7BC901-3570-4114-A530-95AB21F790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C883-4E11-A993-F2ACBB7F7F12}"/>
                </c:ext>
              </c:extLst>
            </c:dLbl>
            <c:dLbl>
              <c:idx val="50"/>
              <c:tx>
                <c:rich>
                  <a:bodyPr/>
                  <a:lstStyle/>
                  <a:p>
                    <a:fld id="{EFA3AA5E-B816-49B8-B85E-EC0D4FB3A8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C883-4E11-A993-F2ACBB7F7F12}"/>
                </c:ext>
              </c:extLst>
            </c:dLbl>
            <c:dLbl>
              <c:idx val="51"/>
              <c:tx>
                <c:rich>
                  <a:bodyPr/>
                  <a:lstStyle/>
                  <a:p>
                    <a:fld id="{1FD79FC3-630B-4034-BF8F-F8E2F9492F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C883-4E11-A993-F2ACBB7F7F12}"/>
                </c:ext>
              </c:extLst>
            </c:dLbl>
            <c:dLbl>
              <c:idx val="52"/>
              <c:tx>
                <c:rich>
                  <a:bodyPr/>
                  <a:lstStyle/>
                  <a:p>
                    <a:fld id="{3F1B1958-99FF-486F-B07C-E8710478069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C883-4E11-A993-F2ACBB7F7F12}"/>
                </c:ext>
              </c:extLst>
            </c:dLbl>
            <c:dLbl>
              <c:idx val="53"/>
              <c:tx>
                <c:rich>
                  <a:bodyPr/>
                  <a:lstStyle/>
                  <a:p>
                    <a:fld id="{91DB7067-2641-4FAB-9A51-4D2BF8D090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C883-4E11-A993-F2ACBB7F7F12}"/>
                </c:ext>
              </c:extLst>
            </c:dLbl>
            <c:dLbl>
              <c:idx val="54"/>
              <c:tx>
                <c:rich>
                  <a:bodyPr/>
                  <a:lstStyle/>
                  <a:p>
                    <a:fld id="{855359AE-7B67-438F-A502-DECCBA1774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C883-4E11-A993-F2ACBB7F7F12}"/>
                </c:ext>
              </c:extLst>
            </c:dLbl>
            <c:dLbl>
              <c:idx val="55"/>
              <c:tx>
                <c:rich>
                  <a:bodyPr/>
                  <a:lstStyle/>
                  <a:p>
                    <a:fld id="{EE4E1D68-01A7-49C1-A3ED-C82FA977D1C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C883-4E11-A993-F2ACBB7F7F12}"/>
                </c:ext>
              </c:extLst>
            </c:dLbl>
            <c:dLbl>
              <c:idx val="56"/>
              <c:tx>
                <c:rich>
                  <a:bodyPr/>
                  <a:lstStyle/>
                  <a:p>
                    <a:fld id="{E463B739-7B30-48AA-AD8D-86064DE27B3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C883-4E11-A993-F2ACBB7F7F12}"/>
                </c:ext>
              </c:extLst>
            </c:dLbl>
            <c:dLbl>
              <c:idx val="57"/>
              <c:tx>
                <c:rich>
                  <a:bodyPr/>
                  <a:lstStyle/>
                  <a:p>
                    <a:fld id="{22691F72-43E1-4838-AF73-7567D03CCC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C883-4E11-A993-F2ACBB7F7F12}"/>
                </c:ext>
              </c:extLst>
            </c:dLbl>
            <c:dLbl>
              <c:idx val="58"/>
              <c:tx>
                <c:rich>
                  <a:bodyPr/>
                  <a:lstStyle/>
                  <a:p>
                    <a:fld id="{917A960E-8086-4178-A0E6-053D2678612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C883-4E11-A993-F2ACBB7F7F12}"/>
                </c:ext>
              </c:extLst>
            </c:dLbl>
            <c:dLbl>
              <c:idx val="59"/>
              <c:tx>
                <c:rich>
                  <a:bodyPr/>
                  <a:lstStyle/>
                  <a:p>
                    <a:fld id="{AA442CBE-104C-42D3-9709-C39158C368F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C883-4E11-A993-F2ACBB7F7F12}"/>
                </c:ext>
              </c:extLst>
            </c:dLbl>
            <c:dLbl>
              <c:idx val="60"/>
              <c:tx>
                <c:rich>
                  <a:bodyPr/>
                  <a:lstStyle/>
                  <a:p>
                    <a:fld id="{F74B04CC-E51A-492E-8814-F77E4DA431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C883-4E11-A993-F2ACBB7F7F12}"/>
                </c:ext>
              </c:extLst>
            </c:dLbl>
            <c:dLbl>
              <c:idx val="61"/>
              <c:tx>
                <c:rich>
                  <a:bodyPr/>
                  <a:lstStyle/>
                  <a:p>
                    <a:fld id="{BBD8B711-DD91-450F-97A5-D3393EC9608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C883-4E11-A993-F2ACBB7F7F12}"/>
                </c:ext>
              </c:extLst>
            </c:dLbl>
            <c:dLbl>
              <c:idx val="62"/>
              <c:tx>
                <c:rich>
                  <a:bodyPr/>
                  <a:lstStyle/>
                  <a:p>
                    <a:fld id="{E7B7FB07-573D-402B-84A2-D89767794B6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C883-4E11-A993-F2ACBB7F7F12}"/>
                </c:ext>
              </c:extLst>
            </c:dLbl>
            <c:dLbl>
              <c:idx val="63"/>
              <c:tx>
                <c:rich>
                  <a:bodyPr/>
                  <a:lstStyle/>
                  <a:p>
                    <a:fld id="{B6945731-DB83-4B49-9E13-0A840437076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C883-4E11-A993-F2ACBB7F7F12}"/>
                </c:ext>
              </c:extLst>
            </c:dLbl>
            <c:dLbl>
              <c:idx val="64"/>
              <c:tx>
                <c:rich>
                  <a:bodyPr/>
                  <a:lstStyle/>
                  <a:p>
                    <a:fld id="{128E2227-F4F5-48C6-BD37-5C259FF3A5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C883-4E11-A993-F2ACBB7F7F12}"/>
                </c:ext>
              </c:extLst>
            </c:dLbl>
            <c:dLbl>
              <c:idx val="65"/>
              <c:tx>
                <c:rich>
                  <a:bodyPr/>
                  <a:lstStyle/>
                  <a:p>
                    <a:fld id="{A3CB5670-BDAE-407C-83CC-8CAEA47604B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C883-4E11-A993-F2ACBB7F7F12}"/>
                </c:ext>
              </c:extLst>
            </c:dLbl>
            <c:dLbl>
              <c:idx val="66"/>
              <c:tx>
                <c:rich>
                  <a:bodyPr/>
                  <a:lstStyle/>
                  <a:p>
                    <a:fld id="{87A47A6D-C580-4A6D-9B3E-BB9C4D5BEC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2-C883-4E11-A993-F2ACBB7F7F12}"/>
                </c:ext>
              </c:extLst>
            </c:dLbl>
            <c:dLbl>
              <c:idx val="67"/>
              <c:tx>
                <c:rich>
                  <a:bodyPr/>
                  <a:lstStyle/>
                  <a:p>
                    <a:fld id="{4EE13FBA-33F9-497C-8218-3F353D8337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3-C883-4E11-A993-F2ACBB7F7F12}"/>
                </c:ext>
              </c:extLst>
            </c:dLbl>
            <c:dLbl>
              <c:idx val="68"/>
              <c:tx>
                <c:rich>
                  <a:bodyPr/>
                  <a:lstStyle/>
                  <a:p>
                    <a:fld id="{8114BDBC-9CC1-4FA7-B570-27CA252F05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4-C883-4E11-A993-F2ACBB7F7F12}"/>
                </c:ext>
              </c:extLst>
            </c:dLbl>
            <c:dLbl>
              <c:idx val="69"/>
              <c:tx>
                <c:rich>
                  <a:bodyPr/>
                  <a:lstStyle/>
                  <a:p>
                    <a:fld id="{9F96F028-F9E2-4277-9C2F-A0FF91691F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5-C883-4E11-A993-F2ACBB7F7F12}"/>
                </c:ext>
              </c:extLst>
            </c:dLbl>
            <c:dLbl>
              <c:idx val="70"/>
              <c:tx>
                <c:rich>
                  <a:bodyPr/>
                  <a:lstStyle/>
                  <a:p>
                    <a:fld id="{90E6BE41-E343-4C74-A725-54554E42EF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C883-4E11-A993-F2ACBB7F7F12}"/>
                </c:ext>
              </c:extLst>
            </c:dLbl>
            <c:dLbl>
              <c:idx val="71"/>
              <c:tx>
                <c:rich>
                  <a:bodyPr/>
                  <a:lstStyle/>
                  <a:p>
                    <a:fld id="{1BB3C0E9-0349-4CB7-B716-832C040627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7-C883-4E11-A993-F2ACBB7F7F12}"/>
                </c:ext>
              </c:extLst>
            </c:dLbl>
            <c:dLbl>
              <c:idx val="72"/>
              <c:tx>
                <c:rich>
                  <a:bodyPr/>
                  <a:lstStyle/>
                  <a:p>
                    <a:fld id="{A0756FDA-9E72-485A-99F0-DAF641FEFAA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8-C883-4E11-A993-F2ACBB7F7F12}"/>
                </c:ext>
              </c:extLst>
            </c:dLbl>
            <c:dLbl>
              <c:idx val="73"/>
              <c:tx>
                <c:rich>
                  <a:bodyPr/>
                  <a:lstStyle/>
                  <a:p>
                    <a:fld id="{1853B567-B188-4486-AD51-5C95CCC9B5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9-C883-4E11-A993-F2ACBB7F7F12}"/>
                </c:ext>
              </c:extLst>
            </c:dLbl>
            <c:dLbl>
              <c:idx val="74"/>
              <c:tx>
                <c:rich>
                  <a:bodyPr/>
                  <a:lstStyle/>
                  <a:p>
                    <a:fld id="{A106FD6B-4696-4183-BF06-F62E26C633B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A-C883-4E11-A993-F2ACBB7F7F12}"/>
                </c:ext>
              </c:extLst>
            </c:dLbl>
            <c:dLbl>
              <c:idx val="75"/>
              <c:tx>
                <c:rich>
                  <a:bodyPr/>
                  <a:lstStyle/>
                  <a:p>
                    <a:fld id="{79DF1305-9CA3-4352-8134-B3036DA214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B-C883-4E11-A993-F2ACBB7F7F12}"/>
                </c:ext>
              </c:extLst>
            </c:dLbl>
            <c:dLbl>
              <c:idx val="76"/>
              <c:tx>
                <c:rich>
                  <a:bodyPr/>
                  <a:lstStyle/>
                  <a:p>
                    <a:fld id="{7179B43B-C2FC-447C-B52C-C9527831BE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C-C883-4E11-A993-F2ACBB7F7F12}"/>
                </c:ext>
              </c:extLst>
            </c:dLbl>
            <c:dLbl>
              <c:idx val="77"/>
              <c:tx>
                <c:rich>
                  <a:bodyPr/>
                  <a:lstStyle/>
                  <a:p>
                    <a:fld id="{61E35946-5A87-463F-9898-EB7C18413D7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D-C883-4E11-A993-F2ACBB7F7F12}"/>
                </c:ext>
              </c:extLst>
            </c:dLbl>
            <c:dLbl>
              <c:idx val="78"/>
              <c:tx>
                <c:rich>
                  <a:bodyPr/>
                  <a:lstStyle/>
                  <a:p>
                    <a:fld id="{69A55B94-49E2-41F3-B2F2-F53EBCCD9C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E-C883-4E11-A993-F2ACBB7F7F12}"/>
                </c:ext>
              </c:extLst>
            </c:dLbl>
            <c:dLbl>
              <c:idx val="79"/>
              <c:tx>
                <c:rich>
                  <a:bodyPr/>
                  <a:lstStyle/>
                  <a:p>
                    <a:fld id="{BE38E6E1-25D6-4E4D-ACEE-D180BB797C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F-C883-4E11-A993-F2ACBB7F7F12}"/>
                </c:ext>
              </c:extLst>
            </c:dLbl>
            <c:dLbl>
              <c:idx val="80"/>
              <c:tx>
                <c:rich>
                  <a:bodyPr/>
                  <a:lstStyle/>
                  <a:p>
                    <a:fld id="{EA6465A9-CDD0-4977-8759-3CE5F89B4A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0-C883-4E11-A993-F2ACBB7F7F12}"/>
                </c:ext>
              </c:extLst>
            </c:dLbl>
            <c:dLbl>
              <c:idx val="81"/>
              <c:tx>
                <c:rich>
                  <a:bodyPr/>
                  <a:lstStyle/>
                  <a:p>
                    <a:fld id="{42A2F091-A6F6-418E-8686-0BA494D4D6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1-C883-4E11-A993-F2ACBB7F7F12}"/>
                </c:ext>
              </c:extLst>
            </c:dLbl>
            <c:dLbl>
              <c:idx val="82"/>
              <c:tx>
                <c:rich>
                  <a:bodyPr/>
                  <a:lstStyle/>
                  <a:p>
                    <a:fld id="{12466B91-0232-4F25-ACDA-DF9E9F21064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2-C883-4E11-A993-F2ACBB7F7F12}"/>
                </c:ext>
              </c:extLst>
            </c:dLbl>
            <c:dLbl>
              <c:idx val="83"/>
              <c:tx>
                <c:rich>
                  <a:bodyPr/>
                  <a:lstStyle/>
                  <a:p>
                    <a:fld id="{CC3CB67B-50FE-4F28-B003-2127A63DB52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3-C883-4E11-A993-F2ACBB7F7F12}"/>
                </c:ext>
              </c:extLst>
            </c:dLbl>
            <c:dLbl>
              <c:idx val="84"/>
              <c:tx>
                <c:rich>
                  <a:bodyPr/>
                  <a:lstStyle/>
                  <a:p>
                    <a:fld id="{D2AD1D32-870C-4BDD-8178-430CD2D5C63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4-C883-4E11-A993-F2ACBB7F7F12}"/>
                </c:ext>
              </c:extLst>
            </c:dLbl>
            <c:dLbl>
              <c:idx val="85"/>
              <c:tx>
                <c:rich>
                  <a:bodyPr/>
                  <a:lstStyle/>
                  <a:p>
                    <a:fld id="{48A8F389-9D8D-4AE4-A123-720DD526CDD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5-C883-4E11-A993-F2ACBB7F7F12}"/>
                </c:ext>
              </c:extLst>
            </c:dLbl>
            <c:dLbl>
              <c:idx val="86"/>
              <c:tx>
                <c:rich>
                  <a:bodyPr/>
                  <a:lstStyle/>
                  <a:p>
                    <a:fld id="{32D74F14-8C2E-443C-8DF4-5D83089AAE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6-C883-4E11-A993-F2ACBB7F7F12}"/>
                </c:ext>
              </c:extLst>
            </c:dLbl>
            <c:dLbl>
              <c:idx val="87"/>
              <c:tx>
                <c:rich>
                  <a:bodyPr/>
                  <a:lstStyle/>
                  <a:p>
                    <a:fld id="{92557CB5-CF4D-4FA7-A408-025FB464BD0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7-C883-4E11-A993-F2ACBB7F7F12}"/>
                </c:ext>
              </c:extLst>
            </c:dLbl>
            <c:dLbl>
              <c:idx val="88"/>
              <c:tx>
                <c:rich>
                  <a:bodyPr/>
                  <a:lstStyle/>
                  <a:p>
                    <a:fld id="{E3E6BAF7-F9E3-4198-9846-D9C11F62EC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8-C883-4E11-A993-F2ACBB7F7F12}"/>
                </c:ext>
              </c:extLst>
            </c:dLbl>
            <c:dLbl>
              <c:idx val="89"/>
              <c:tx>
                <c:rich>
                  <a:bodyPr/>
                  <a:lstStyle/>
                  <a:p>
                    <a:fld id="{B28CFBEE-FB47-4BFE-9018-5E29BA37FA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9-C883-4E11-A993-F2ACBB7F7F12}"/>
                </c:ext>
              </c:extLst>
            </c:dLbl>
            <c:dLbl>
              <c:idx val="90"/>
              <c:tx>
                <c:rich>
                  <a:bodyPr/>
                  <a:lstStyle/>
                  <a:p>
                    <a:fld id="{762120AC-3C30-48E8-9A38-DB87746E3E7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A-C883-4E11-A993-F2ACBB7F7F12}"/>
                </c:ext>
              </c:extLst>
            </c:dLbl>
            <c:dLbl>
              <c:idx val="91"/>
              <c:tx>
                <c:rich>
                  <a:bodyPr/>
                  <a:lstStyle/>
                  <a:p>
                    <a:fld id="{0975CE1C-06DA-49E3-BAFF-0017E9CE1C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B-C883-4E11-A993-F2ACBB7F7F12}"/>
                </c:ext>
              </c:extLst>
            </c:dLbl>
            <c:dLbl>
              <c:idx val="92"/>
              <c:tx>
                <c:rich>
                  <a:bodyPr/>
                  <a:lstStyle/>
                  <a:p>
                    <a:fld id="{CAA6BA61-35F8-4B68-8D94-516E7437C10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C-C883-4E11-A993-F2ACBB7F7F12}"/>
                </c:ext>
              </c:extLst>
            </c:dLbl>
            <c:dLbl>
              <c:idx val="93"/>
              <c:tx>
                <c:rich>
                  <a:bodyPr/>
                  <a:lstStyle/>
                  <a:p>
                    <a:fld id="{AE4B4C78-061E-4C47-A059-0EC957F48B8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D-C883-4E11-A993-F2ACBB7F7F12}"/>
                </c:ext>
              </c:extLst>
            </c:dLbl>
            <c:dLbl>
              <c:idx val="94"/>
              <c:tx>
                <c:rich>
                  <a:bodyPr/>
                  <a:lstStyle/>
                  <a:p>
                    <a:fld id="{53478BF8-603B-4604-9CE0-DA8DD7FF716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E-C883-4E11-A993-F2ACBB7F7F12}"/>
                </c:ext>
              </c:extLst>
            </c:dLbl>
            <c:dLbl>
              <c:idx val="95"/>
              <c:tx>
                <c:rich>
                  <a:bodyPr/>
                  <a:lstStyle/>
                  <a:p>
                    <a:fld id="{2165B87D-37CB-4F19-9090-DDD8D3A007D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F-C883-4E11-A993-F2ACBB7F7F12}"/>
                </c:ext>
              </c:extLst>
            </c:dLbl>
            <c:dLbl>
              <c:idx val="96"/>
              <c:tx>
                <c:rich>
                  <a:bodyPr/>
                  <a:lstStyle/>
                  <a:p>
                    <a:fld id="{B6A3CB28-4CEB-4EB1-96D4-AB2DEAA911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0-C883-4E11-A993-F2ACBB7F7F12}"/>
                </c:ext>
              </c:extLst>
            </c:dLbl>
            <c:dLbl>
              <c:idx val="97"/>
              <c:tx>
                <c:rich>
                  <a:bodyPr/>
                  <a:lstStyle/>
                  <a:p>
                    <a:fld id="{0C41AF26-250A-4B7D-8740-544591F8389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1-C883-4E11-A993-F2ACBB7F7F12}"/>
                </c:ext>
              </c:extLst>
            </c:dLbl>
            <c:dLbl>
              <c:idx val="98"/>
              <c:tx>
                <c:rich>
                  <a:bodyPr/>
                  <a:lstStyle/>
                  <a:p>
                    <a:fld id="{374DB751-0BB5-49F2-9975-B3A8C1E020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2-C883-4E11-A993-F2ACBB7F7F12}"/>
                </c:ext>
              </c:extLst>
            </c:dLbl>
            <c:dLbl>
              <c:idx val="99"/>
              <c:tx>
                <c:rich>
                  <a:bodyPr/>
                  <a:lstStyle/>
                  <a:p>
                    <a:fld id="{6ED17407-AD0F-4982-A346-9459ADB36EF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3-C883-4E11-A993-F2ACBB7F7F12}"/>
                </c:ext>
              </c:extLst>
            </c:dLbl>
            <c:dLbl>
              <c:idx val="100"/>
              <c:tx>
                <c:rich>
                  <a:bodyPr/>
                  <a:lstStyle/>
                  <a:p>
                    <a:fld id="{D172C7AA-6A95-4EFC-B2D0-8BA5698D534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4-C883-4E11-A993-F2ACBB7F7F12}"/>
                </c:ext>
              </c:extLst>
            </c:dLbl>
            <c:dLbl>
              <c:idx val="101"/>
              <c:tx>
                <c:rich>
                  <a:bodyPr/>
                  <a:lstStyle/>
                  <a:p>
                    <a:fld id="{A3DD45CC-9B74-4B7C-AEC8-3C138C0FB5C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5-C883-4E11-A993-F2ACBB7F7F12}"/>
                </c:ext>
              </c:extLst>
            </c:dLbl>
            <c:dLbl>
              <c:idx val="102"/>
              <c:tx>
                <c:rich>
                  <a:bodyPr/>
                  <a:lstStyle/>
                  <a:p>
                    <a:fld id="{59C40524-7C8B-4959-BBCC-307A869948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6-C883-4E11-A993-F2ACBB7F7F12}"/>
                </c:ext>
              </c:extLst>
            </c:dLbl>
            <c:dLbl>
              <c:idx val="103"/>
              <c:tx>
                <c:rich>
                  <a:bodyPr/>
                  <a:lstStyle/>
                  <a:p>
                    <a:fld id="{EBB3C8B3-6C31-4701-B0A2-2BFE7564C43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7-C883-4E11-A993-F2ACBB7F7F12}"/>
                </c:ext>
              </c:extLst>
            </c:dLbl>
            <c:dLbl>
              <c:idx val="104"/>
              <c:tx>
                <c:rich>
                  <a:bodyPr/>
                  <a:lstStyle/>
                  <a:p>
                    <a:fld id="{9F3BB898-91E6-4341-A467-C18B9C74DA6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8-C883-4E11-A993-F2ACBB7F7F12}"/>
                </c:ext>
              </c:extLst>
            </c:dLbl>
            <c:dLbl>
              <c:idx val="105"/>
              <c:tx>
                <c:rich>
                  <a:bodyPr/>
                  <a:lstStyle/>
                  <a:p>
                    <a:fld id="{81F9C1A6-799F-4E9A-A0CC-F2F7BDEFDC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9-C883-4E11-A993-F2ACBB7F7F12}"/>
                </c:ext>
              </c:extLst>
            </c:dLbl>
            <c:dLbl>
              <c:idx val="106"/>
              <c:tx>
                <c:rich>
                  <a:bodyPr/>
                  <a:lstStyle/>
                  <a:p>
                    <a:fld id="{F23B777D-642F-4AC4-9C72-D129D63AA2C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A-C883-4E11-A993-F2ACBB7F7F12}"/>
                </c:ext>
              </c:extLst>
            </c:dLbl>
            <c:dLbl>
              <c:idx val="107"/>
              <c:tx>
                <c:rich>
                  <a:bodyPr/>
                  <a:lstStyle/>
                  <a:p>
                    <a:fld id="{5E85BBA1-7057-49D1-B703-59BB642407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B-C883-4E11-A993-F2ACBB7F7F12}"/>
                </c:ext>
              </c:extLst>
            </c:dLbl>
            <c:dLbl>
              <c:idx val="108"/>
              <c:tx>
                <c:rich>
                  <a:bodyPr/>
                  <a:lstStyle/>
                  <a:p>
                    <a:fld id="{C4AEB7C1-A378-4B97-8238-94245C03677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C-C883-4E11-A993-F2ACBB7F7F12}"/>
                </c:ext>
              </c:extLst>
            </c:dLbl>
            <c:dLbl>
              <c:idx val="109"/>
              <c:tx>
                <c:rich>
                  <a:bodyPr/>
                  <a:lstStyle/>
                  <a:p>
                    <a:fld id="{1570FC50-116A-4C8C-9559-659FDD736C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D-C883-4E11-A993-F2ACBB7F7F12}"/>
                </c:ext>
              </c:extLst>
            </c:dLbl>
            <c:dLbl>
              <c:idx val="110"/>
              <c:tx>
                <c:rich>
                  <a:bodyPr/>
                  <a:lstStyle/>
                  <a:p>
                    <a:fld id="{CD1F025B-AA27-47A3-9E93-FA2E194A7F6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E-C883-4E11-A993-F2ACBB7F7F12}"/>
                </c:ext>
              </c:extLst>
            </c:dLbl>
            <c:dLbl>
              <c:idx val="111"/>
              <c:tx>
                <c:rich>
                  <a:bodyPr/>
                  <a:lstStyle/>
                  <a:p>
                    <a:fld id="{C35804D0-C8AB-4CB3-9ABA-BB495177E6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F-C883-4E11-A993-F2ACBB7F7F12}"/>
                </c:ext>
              </c:extLst>
            </c:dLbl>
            <c:dLbl>
              <c:idx val="112"/>
              <c:tx>
                <c:rich>
                  <a:bodyPr/>
                  <a:lstStyle/>
                  <a:p>
                    <a:fld id="{FCE03C28-8986-4D74-A7BC-65211F4C52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0-C883-4E11-A993-F2ACBB7F7F12}"/>
                </c:ext>
              </c:extLst>
            </c:dLbl>
            <c:dLbl>
              <c:idx val="113"/>
              <c:tx>
                <c:rich>
                  <a:bodyPr/>
                  <a:lstStyle/>
                  <a:p>
                    <a:fld id="{06096583-D673-4B58-A86A-77F9B4F3DFC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1-C883-4E11-A993-F2ACBB7F7F12}"/>
                </c:ext>
              </c:extLst>
            </c:dLbl>
            <c:dLbl>
              <c:idx val="114"/>
              <c:tx>
                <c:rich>
                  <a:bodyPr/>
                  <a:lstStyle/>
                  <a:p>
                    <a:fld id="{8BCF4045-5393-4F40-8D1B-03C0EC5AEF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C883-4E11-A993-F2ACBB7F7F12}"/>
                </c:ext>
              </c:extLst>
            </c:dLbl>
            <c:dLbl>
              <c:idx val="115"/>
              <c:tx>
                <c:rich>
                  <a:bodyPr/>
                  <a:lstStyle/>
                  <a:p>
                    <a:fld id="{8A1C644C-BF5F-43C6-BB9B-A5301FD091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3-C883-4E11-A993-F2ACBB7F7F12}"/>
                </c:ext>
              </c:extLst>
            </c:dLbl>
            <c:dLbl>
              <c:idx val="116"/>
              <c:tx>
                <c:rich>
                  <a:bodyPr/>
                  <a:lstStyle/>
                  <a:p>
                    <a:fld id="{B7D56E1C-2144-446C-9FD9-1CC42D68863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4-C883-4E11-A993-F2ACBB7F7F12}"/>
                </c:ext>
              </c:extLst>
            </c:dLbl>
            <c:dLbl>
              <c:idx val="117"/>
              <c:tx>
                <c:rich>
                  <a:bodyPr/>
                  <a:lstStyle/>
                  <a:p>
                    <a:fld id="{B91F5BC7-7963-4E30-BF49-3B448DA1B6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5-C883-4E11-A993-F2ACBB7F7F12}"/>
                </c:ext>
              </c:extLst>
            </c:dLbl>
            <c:dLbl>
              <c:idx val="118"/>
              <c:tx>
                <c:rich>
                  <a:bodyPr/>
                  <a:lstStyle/>
                  <a:p>
                    <a:fld id="{E3693D58-608F-4B4B-A7A3-D61C319F3E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6-C883-4E11-A993-F2ACBB7F7F12}"/>
                </c:ext>
              </c:extLst>
            </c:dLbl>
            <c:dLbl>
              <c:idx val="119"/>
              <c:tx>
                <c:rich>
                  <a:bodyPr/>
                  <a:lstStyle/>
                  <a:p>
                    <a:fld id="{ABB53848-235F-4893-AC70-45F97BD381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7-C883-4E11-A993-F2ACBB7F7F12}"/>
                </c:ext>
              </c:extLst>
            </c:dLbl>
            <c:dLbl>
              <c:idx val="120"/>
              <c:tx>
                <c:rich>
                  <a:bodyPr/>
                  <a:lstStyle/>
                  <a:p>
                    <a:fld id="{C79FFFA6-FB30-4681-9F2A-03B72B8B40B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8-C883-4E11-A993-F2ACBB7F7F12}"/>
                </c:ext>
              </c:extLst>
            </c:dLbl>
            <c:dLbl>
              <c:idx val="121"/>
              <c:tx>
                <c:rich>
                  <a:bodyPr/>
                  <a:lstStyle/>
                  <a:p>
                    <a:fld id="{2CD630FC-F93C-4F55-8F62-76EA4864CE0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9-C883-4E11-A993-F2ACBB7F7F12}"/>
                </c:ext>
              </c:extLst>
            </c:dLbl>
            <c:dLbl>
              <c:idx val="122"/>
              <c:tx>
                <c:rich>
                  <a:bodyPr/>
                  <a:lstStyle/>
                  <a:p>
                    <a:fld id="{1C13B37D-86B7-4EE4-8D07-630F4F3319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A-C883-4E11-A993-F2ACBB7F7F12}"/>
                </c:ext>
              </c:extLst>
            </c:dLbl>
            <c:dLbl>
              <c:idx val="123"/>
              <c:tx>
                <c:rich>
                  <a:bodyPr/>
                  <a:lstStyle/>
                  <a:p>
                    <a:fld id="{EA16BB46-A891-48CC-B0A7-39AA39B670B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B-C883-4E11-A993-F2ACBB7F7F12}"/>
                </c:ext>
              </c:extLst>
            </c:dLbl>
            <c:dLbl>
              <c:idx val="124"/>
              <c:tx>
                <c:rich>
                  <a:bodyPr/>
                  <a:lstStyle/>
                  <a:p>
                    <a:fld id="{76C4BA5D-3863-4F34-8C0B-7A52C5761D2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C-C883-4E11-A993-F2ACBB7F7F12}"/>
                </c:ext>
              </c:extLst>
            </c:dLbl>
            <c:dLbl>
              <c:idx val="125"/>
              <c:tx>
                <c:rich>
                  <a:bodyPr/>
                  <a:lstStyle/>
                  <a:p>
                    <a:fld id="{DEDCAEEA-4694-42D2-9A89-7B81824BA77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D-C883-4E11-A993-F2ACBB7F7F12}"/>
                </c:ext>
              </c:extLst>
            </c:dLbl>
            <c:dLbl>
              <c:idx val="126"/>
              <c:tx>
                <c:rich>
                  <a:bodyPr/>
                  <a:lstStyle/>
                  <a:p>
                    <a:fld id="{E61872AF-26CF-41B8-B445-E64B82B08E5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E-C883-4E11-A993-F2ACBB7F7F12}"/>
                </c:ext>
              </c:extLst>
            </c:dLbl>
            <c:dLbl>
              <c:idx val="127"/>
              <c:tx>
                <c:rich>
                  <a:bodyPr/>
                  <a:lstStyle/>
                  <a:p>
                    <a:fld id="{884EE047-B3C0-4609-9349-06F975E8259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F-C883-4E11-A993-F2ACBB7F7F12}"/>
                </c:ext>
              </c:extLst>
            </c:dLbl>
            <c:dLbl>
              <c:idx val="128"/>
              <c:tx>
                <c:rich>
                  <a:bodyPr/>
                  <a:lstStyle/>
                  <a:p>
                    <a:fld id="{CE98B488-F00E-42B2-BB8D-FD0A67B1136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0-C883-4E11-A993-F2ACBB7F7F12}"/>
                </c:ext>
              </c:extLst>
            </c:dLbl>
            <c:dLbl>
              <c:idx val="129"/>
              <c:tx>
                <c:rich>
                  <a:bodyPr/>
                  <a:lstStyle/>
                  <a:p>
                    <a:fld id="{D135EFE8-E4AE-4FE9-85D6-32DD727D2AF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1-C883-4E11-A993-F2ACBB7F7F12}"/>
                </c:ext>
              </c:extLst>
            </c:dLbl>
            <c:dLbl>
              <c:idx val="130"/>
              <c:tx>
                <c:rich>
                  <a:bodyPr/>
                  <a:lstStyle/>
                  <a:p>
                    <a:fld id="{CC21ABD7-A259-4CF7-864A-19F6B956347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2-C883-4E11-A993-F2ACBB7F7F12}"/>
                </c:ext>
              </c:extLst>
            </c:dLbl>
            <c:dLbl>
              <c:idx val="131"/>
              <c:tx>
                <c:rich>
                  <a:bodyPr/>
                  <a:lstStyle/>
                  <a:p>
                    <a:fld id="{F7536FF6-9797-4C6D-BE0E-E33738359A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3-C883-4E11-A993-F2ACBB7F7F12}"/>
                </c:ext>
              </c:extLst>
            </c:dLbl>
            <c:dLbl>
              <c:idx val="132"/>
              <c:tx>
                <c:rich>
                  <a:bodyPr/>
                  <a:lstStyle/>
                  <a:p>
                    <a:fld id="{981C4327-DD56-43CF-B03A-1FA53FE079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4-C883-4E11-A993-F2ACBB7F7F12}"/>
                </c:ext>
              </c:extLst>
            </c:dLbl>
            <c:dLbl>
              <c:idx val="133"/>
              <c:tx>
                <c:rich>
                  <a:bodyPr/>
                  <a:lstStyle/>
                  <a:p>
                    <a:fld id="{79E1FFCA-D78F-4BDE-BF24-3FF495CFE0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5-C883-4E11-A993-F2ACBB7F7F12}"/>
                </c:ext>
              </c:extLst>
            </c:dLbl>
            <c:dLbl>
              <c:idx val="134"/>
              <c:tx>
                <c:rich>
                  <a:bodyPr/>
                  <a:lstStyle/>
                  <a:p>
                    <a:fld id="{E0257F47-4726-4F14-AA35-5E6EA4CF2C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6-C883-4E11-A993-F2ACBB7F7F12}"/>
                </c:ext>
              </c:extLst>
            </c:dLbl>
            <c:dLbl>
              <c:idx val="135"/>
              <c:tx>
                <c:rich>
                  <a:bodyPr/>
                  <a:lstStyle/>
                  <a:p>
                    <a:fld id="{6610AF10-49B1-4BD8-A191-608675D359B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7-C883-4E11-A993-F2ACBB7F7F12}"/>
                </c:ext>
              </c:extLst>
            </c:dLbl>
            <c:dLbl>
              <c:idx val="136"/>
              <c:tx>
                <c:rich>
                  <a:bodyPr/>
                  <a:lstStyle/>
                  <a:p>
                    <a:fld id="{FC810A96-BFF6-4C5E-96C4-76B42CE8B3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8-C883-4E11-A993-F2ACBB7F7F12}"/>
                </c:ext>
              </c:extLst>
            </c:dLbl>
            <c:dLbl>
              <c:idx val="137"/>
              <c:tx>
                <c:rich>
                  <a:bodyPr/>
                  <a:lstStyle/>
                  <a:p>
                    <a:fld id="{5138FFBE-AC2F-4607-8C29-15A31174CF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9-C883-4E11-A993-F2ACBB7F7F12}"/>
                </c:ext>
              </c:extLst>
            </c:dLbl>
            <c:dLbl>
              <c:idx val="138"/>
              <c:tx>
                <c:rich>
                  <a:bodyPr/>
                  <a:lstStyle/>
                  <a:p>
                    <a:fld id="{9884B46E-5D9B-4AFD-AA33-8FF92F4FF2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A-C883-4E11-A993-F2ACBB7F7F12}"/>
                </c:ext>
              </c:extLst>
            </c:dLbl>
            <c:dLbl>
              <c:idx val="139"/>
              <c:tx>
                <c:rich>
                  <a:bodyPr/>
                  <a:lstStyle/>
                  <a:p>
                    <a:fld id="{3F06603D-C776-4D21-8E02-5A3EE0FA5E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B-C883-4E11-A993-F2ACBB7F7F12}"/>
                </c:ext>
              </c:extLst>
            </c:dLbl>
            <c:dLbl>
              <c:idx val="140"/>
              <c:tx>
                <c:rich>
                  <a:bodyPr/>
                  <a:lstStyle/>
                  <a:p>
                    <a:fld id="{99DD0300-5642-48B7-83EC-472F03EF09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C-C883-4E11-A993-F2ACBB7F7F12}"/>
                </c:ext>
              </c:extLst>
            </c:dLbl>
            <c:dLbl>
              <c:idx val="141"/>
              <c:tx>
                <c:rich>
                  <a:bodyPr/>
                  <a:lstStyle/>
                  <a:p>
                    <a:fld id="{B6D5862A-E06E-4DB8-BF47-C0B2E9915A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D-C883-4E11-A993-F2ACBB7F7F12}"/>
                </c:ext>
              </c:extLst>
            </c:dLbl>
            <c:dLbl>
              <c:idx val="142"/>
              <c:tx>
                <c:rich>
                  <a:bodyPr/>
                  <a:lstStyle/>
                  <a:p>
                    <a:fld id="{3A44CEEE-60F3-4327-9807-1CD50F4CB6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E-C883-4E11-A993-F2ACBB7F7F12}"/>
                </c:ext>
              </c:extLst>
            </c:dLbl>
            <c:dLbl>
              <c:idx val="143"/>
              <c:tx>
                <c:rich>
                  <a:bodyPr/>
                  <a:lstStyle/>
                  <a:p>
                    <a:fld id="{F15EC1B3-1BE4-4DC3-9645-33DF50686E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F-C883-4E11-A993-F2ACBB7F7F12}"/>
                </c:ext>
              </c:extLst>
            </c:dLbl>
            <c:dLbl>
              <c:idx val="144"/>
              <c:tx>
                <c:rich>
                  <a:bodyPr/>
                  <a:lstStyle/>
                  <a:p>
                    <a:fld id="{1A26DB4E-E769-4916-A92B-F5626999E6E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0-C883-4E11-A993-F2ACBB7F7F12}"/>
                </c:ext>
              </c:extLst>
            </c:dLbl>
            <c:dLbl>
              <c:idx val="145"/>
              <c:tx>
                <c:rich>
                  <a:bodyPr/>
                  <a:lstStyle/>
                  <a:p>
                    <a:fld id="{A7D4E2EC-6A71-458F-A3F6-E9F15EEBD9D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1-C883-4E11-A993-F2ACBB7F7F12}"/>
                </c:ext>
              </c:extLst>
            </c:dLbl>
            <c:dLbl>
              <c:idx val="146"/>
              <c:tx>
                <c:rich>
                  <a:bodyPr/>
                  <a:lstStyle/>
                  <a:p>
                    <a:fld id="{EA521342-0B6E-4525-9277-4F51FFBBBC5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2-C883-4E11-A993-F2ACBB7F7F12}"/>
                </c:ext>
              </c:extLst>
            </c:dLbl>
            <c:dLbl>
              <c:idx val="147"/>
              <c:tx>
                <c:rich>
                  <a:bodyPr/>
                  <a:lstStyle/>
                  <a:p>
                    <a:fld id="{C94732FE-71FF-4CD6-9B45-0D91DBCDB7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3-C883-4E11-A993-F2ACBB7F7F12}"/>
                </c:ext>
              </c:extLst>
            </c:dLbl>
            <c:dLbl>
              <c:idx val="148"/>
              <c:tx>
                <c:rich>
                  <a:bodyPr/>
                  <a:lstStyle/>
                  <a:p>
                    <a:fld id="{79D0D51C-042F-40D3-84EF-F55C41D0457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4-C883-4E11-A993-F2ACBB7F7F12}"/>
                </c:ext>
              </c:extLst>
            </c:dLbl>
            <c:dLbl>
              <c:idx val="149"/>
              <c:tx>
                <c:rich>
                  <a:bodyPr/>
                  <a:lstStyle/>
                  <a:p>
                    <a:fld id="{72562B9C-CE67-4B60-8043-7C262C0277C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5-C883-4E11-A993-F2ACBB7F7F12}"/>
                </c:ext>
              </c:extLst>
            </c:dLbl>
            <c:dLbl>
              <c:idx val="150"/>
              <c:tx>
                <c:rich>
                  <a:bodyPr/>
                  <a:lstStyle/>
                  <a:p>
                    <a:fld id="{1EBD8EA0-C98A-4355-B852-4955BEC91A1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6-C883-4E11-A993-F2ACBB7F7F12}"/>
                </c:ext>
              </c:extLst>
            </c:dLbl>
            <c:dLbl>
              <c:idx val="151"/>
              <c:tx>
                <c:rich>
                  <a:bodyPr/>
                  <a:lstStyle/>
                  <a:p>
                    <a:fld id="{2D43A320-8C3E-49F0-BF6B-62D2DF9D519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7-C883-4E11-A993-F2ACBB7F7F12}"/>
                </c:ext>
              </c:extLst>
            </c:dLbl>
            <c:dLbl>
              <c:idx val="152"/>
              <c:tx>
                <c:rich>
                  <a:bodyPr/>
                  <a:lstStyle/>
                  <a:p>
                    <a:fld id="{468C58A0-BBDF-45D2-9122-018C8D8170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8-C883-4E11-A993-F2ACBB7F7F12}"/>
                </c:ext>
              </c:extLst>
            </c:dLbl>
            <c:dLbl>
              <c:idx val="153"/>
              <c:tx>
                <c:rich>
                  <a:bodyPr/>
                  <a:lstStyle/>
                  <a:p>
                    <a:fld id="{C0031516-B19E-4DD0-95E7-3DF1D202F2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9-C883-4E11-A993-F2ACBB7F7F12}"/>
                </c:ext>
              </c:extLst>
            </c:dLbl>
            <c:dLbl>
              <c:idx val="154"/>
              <c:tx>
                <c:rich>
                  <a:bodyPr/>
                  <a:lstStyle/>
                  <a:p>
                    <a:fld id="{FC3583EA-78E8-4809-92B3-1002A13AC3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A-C883-4E11-A993-F2ACBB7F7F12}"/>
                </c:ext>
              </c:extLst>
            </c:dLbl>
            <c:dLbl>
              <c:idx val="155"/>
              <c:tx>
                <c:rich>
                  <a:bodyPr/>
                  <a:lstStyle/>
                  <a:p>
                    <a:fld id="{B61A772B-8F8A-472C-BD83-1BAAF66F62A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B-C883-4E11-A993-F2ACBB7F7F12}"/>
                </c:ext>
              </c:extLst>
            </c:dLbl>
            <c:dLbl>
              <c:idx val="156"/>
              <c:tx>
                <c:rich>
                  <a:bodyPr/>
                  <a:lstStyle/>
                  <a:p>
                    <a:fld id="{1FD43611-5A0B-4F9E-8E3E-166776920F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C-C883-4E11-A993-F2ACBB7F7F12}"/>
                </c:ext>
              </c:extLst>
            </c:dLbl>
            <c:dLbl>
              <c:idx val="157"/>
              <c:tx>
                <c:rich>
                  <a:bodyPr/>
                  <a:lstStyle/>
                  <a:p>
                    <a:fld id="{1F361BBA-4FAC-4DE8-9036-5DD95EB5B0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D-C883-4E11-A993-F2ACBB7F7F12}"/>
                </c:ext>
              </c:extLst>
            </c:dLbl>
            <c:dLbl>
              <c:idx val="158"/>
              <c:tx>
                <c:rich>
                  <a:bodyPr/>
                  <a:lstStyle/>
                  <a:p>
                    <a:fld id="{963E128E-F7EB-4C17-A66D-B7BBA75AFE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E-C883-4E11-A993-F2ACBB7F7F12}"/>
                </c:ext>
              </c:extLst>
            </c:dLbl>
            <c:dLbl>
              <c:idx val="159"/>
              <c:tx>
                <c:rich>
                  <a:bodyPr/>
                  <a:lstStyle/>
                  <a:p>
                    <a:fld id="{8EDE5733-E260-4C20-9138-B211E095F82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9F-C883-4E11-A993-F2ACBB7F7F12}"/>
                </c:ext>
              </c:extLst>
            </c:dLbl>
            <c:dLbl>
              <c:idx val="160"/>
              <c:tx>
                <c:rich>
                  <a:bodyPr/>
                  <a:lstStyle/>
                  <a:p>
                    <a:fld id="{57CF2F92-72A2-49F6-9F12-420B768C8E3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0-C883-4E11-A993-F2ACBB7F7F12}"/>
                </c:ext>
              </c:extLst>
            </c:dLbl>
            <c:dLbl>
              <c:idx val="161"/>
              <c:tx>
                <c:rich>
                  <a:bodyPr/>
                  <a:lstStyle/>
                  <a:p>
                    <a:fld id="{6B57CF57-634D-45A1-85F3-AB1F9FE8D3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1-C883-4E11-A993-F2ACBB7F7F12}"/>
                </c:ext>
              </c:extLst>
            </c:dLbl>
            <c:dLbl>
              <c:idx val="162"/>
              <c:tx>
                <c:rich>
                  <a:bodyPr/>
                  <a:lstStyle/>
                  <a:p>
                    <a:fld id="{2BA3808A-1A38-4AD3-B8A0-A771818D69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2-C883-4E11-A993-F2ACBB7F7F12}"/>
                </c:ext>
              </c:extLst>
            </c:dLbl>
            <c:dLbl>
              <c:idx val="163"/>
              <c:tx>
                <c:rich>
                  <a:bodyPr/>
                  <a:lstStyle/>
                  <a:p>
                    <a:fld id="{2724FEA1-F03D-44F4-AFB5-2C0A7B1C70D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3-C883-4E11-A993-F2ACBB7F7F12}"/>
                </c:ext>
              </c:extLst>
            </c:dLbl>
            <c:dLbl>
              <c:idx val="164"/>
              <c:tx>
                <c:rich>
                  <a:bodyPr/>
                  <a:lstStyle/>
                  <a:p>
                    <a:fld id="{65F7EEB7-F28B-4FD2-A8DF-3A50C70EF03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4-C883-4E11-A993-F2ACBB7F7F12}"/>
                </c:ext>
              </c:extLst>
            </c:dLbl>
            <c:dLbl>
              <c:idx val="165"/>
              <c:tx>
                <c:rich>
                  <a:bodyPr/>
                  <a:lstStyle/>
                  <a:p>
                    <a:fld id="{B1351E70-5312-42F5-93FE-794E0D24738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5-C883-4E11-A993-F2ACBB7F7F12}"/>
                </c:ext>
              </c:extLst>
            </c:dLbl>
            <c:dLbl>
              <c:idx val="166"/>
              <c:tx>
                <c:rich>
                  <a:bodyPr/>
                  <a:lstStyle/>
                  <a:p>
                    <a:fld id="{B739700E-C99A-46E6-9ACA-EFB60905FFD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6-C883-4E11-A993-F2ACBB7F7F12}"/>
                </c:ext>
              </c:extLst>
            </c:dLbl>
            <c:dLbl>
              <c:idx val="167"/>
              <c:tx>
                <c:rich>
                  <a:bodyPr/>
                  <a:lstStyle/>
                  <a:p>
                    <a:fld id="{9E3916F4-E7AA-4A2F-8122-DD5BE2DDD5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7-C883-4E11-A993-F2ACBB7F7F12}"/>
                </c:ext>
              </c:extLst>
            </c:dLbl>
            <c:dLbl>
              <c:idx val="168"/>
              <c:tx>
                <c:rich>
                  <a:bodyPr/>
                  <a:lstStyle/>
                  <a:p>
                    <a:fld id="{58D4C96B-BEC7-4120-A05A-3B676CD1EE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8-C883-4E11-A993-F2ACBB7F7F12}"/>
                </c:ext>
              </c:extLst>
            </c:dLbl>
            <c:dLbl>
              <c:idx val="169"/>
              <c:tx>
                <c:rich>
                  <a:bodyPr/>
                  <a:lstStyle/>
                  <a:p>
                    <a:fld id="{749AE034-B493-44F1-940A-322BF463C5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9-C883-4E11-A993-F2ACBB7F7F12}"/>
                </c:ext>
              </c:extLst>
            </c:dLbl>
            <c:dLbl>
              <c:idx val="170"/>
              <c:tx>
                <c:rich>
                  <a:bodyPr/>
                  <a:lstStyle/>
                  <a:p>
                    <a:fld id="{6A8D19B7-C1C5-4E02-8E5C-173750B301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A-C883-4E11-A993-F2ACBB7F7F12}"/>
                </c:ext>
              </c:extLst>
            </c:dLbl>
            <c:dLbl>
              <c:idx val="171"/>
              <c:tx>
                <c:rich>
                  <a:bodyPr/>
                  <a:lstStyle/>
                  <a:p>
                    <a:fld id="{DF768A21-94A6-46EB-B22C-9C2158598BB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B-C883-4E11-A993-F2ACBB7F7F12}"/>
                </c:ext>
              </c:extLst>
            </c:dLbl>
            <c:dLbl>
              <c:idx val="172"/>
              <c:tx>
                <c:rich>
                  <a:bodyPr/>
                  <a:lstStyle/>
                  <a:p>
                    <a:fld id="{326AEDF1-D8C7-4ED8-925B-6E38176512E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C-C883-4E11-A993-F2ACBB7F7F12}"/>
                </c:ext>
              </c:extLst>
            </c:dLbl>
            <c:dLbl>
              <c:idx val="173"/>
              <c:tx>
                <c:rich>
                  <a:bodyPr/>
                  <a:lstStyle/>
                  <a:p>
                    <a:fld id="{AB1CD662-BFA2-42BD-A9B7-BAD916B5820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D-C883-4E11-A993-F2ACBB7F7F12}"/>
                </c:ext>
              </c:extLst>
            </c:dLbl>
            <c:dLbl>
              <c:idx val="174"/>
              <c:tx>
                <c:rich>
                  <a:bodyPr/>
                  <a:lstStyle/>
                  <a:p>
                    <a:fld id="{1012E515-1B92-4D01-87C7-26D6FFEB51D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E-C883-4E11-A993-F2ACBB7F7F12}"/>
                </c:ext>
              </c:extLst>
            </c:dLbl>
            <c:dLbl>
              <c:idx val="175"/>
              <c:tx>
                <c:rich>
                  <a:bodyPr/>
                  <a:lstStyle/>
                  <a:p>
                    <a:fld id="{1757DC6F-42D9-4E4B-9E85-7FC2D4AFF2D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F-C883-4E11-A993-F2ACBB7F7F12}"/>
                </c:ext>
              </c:extLst>
            </c:dLbl>
            <c:dLbl>
              <c:idx val="176"/>
              <c:tx>
                <c:rich>
                  <a:bodyPr/>
                  <a:lstStyle/>
                  <a:p>
                    <a:fld id="{2A7570D6-475D-4345-8777-B879BA5EB9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0-C883-4E11-A993-F2ACBB7F7F12}"/>
                </c:ext>
              </c:extLst>
            </c:dLbl>
            <c:dLbl>
              <c:idx val="177"/>
              <c:tx>
                <c:rich>
                  <a:bodyPr/>
                  <a:lstStyle/>
                  <a:p>
                    <a:fld id="{C235C79E-1F83-4569-9BA9-A90F4A09337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1-C883-4E11-A993-F2ACBB7F7F12}"/>
                </c:ext>
              </c:extLst>
            </c:dLbl>
            <c:dLbl>
              <c:idx val="178"/>
              <c:tx>
                <c:rich>
                  <a:bodyPr/>
                  <a:lstStyle/>
                  <a:p>
                    <a:fld id="{E462BB2E-8F21-4EC6-B22F-C987FE3986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2-C883-4E11-A993-F2ACBB7F7F12}"/>
                </c:ext>
              </c:extLst>
            </c:dLbl>
            <c:dLbl>
              <c:idx val="179"/>
              <c:tx>
                <c:rich>
                  <a:bodyPr/>
                  <a:lstStyle/>
                  <a:p>
                    <a:fld id="{2AAB5632-58C4-4B5C-9B10-0D3C669CDC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3-C883-4E11-A993-F2ACBB7F7F12}"/>
                </c:ext>
              </c:extLst>
            </c:dLbl>
            <c:dLbl>
              <c:idx val="180"/>
              <c:tx>
                <c:rich>
                  <a:bodyPr/>
                  <a:lstStyle/>
                  <a:p>
                    <a:fld id="{175FEAB5-FF98-4469-83AE-A25D41EBAC4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4-C883-4E11-A993-F2ACBB7F7F12}"/>
                </c:ext>
              </c:extLst>
            </c:dLbl>
            <c:dLbl>
              <c:idx val="181"/>
              <c:tx>
                <c:rich>
                  <a:bodyPr/>
                  <a:lstStyle/>
                  <a:p>
                    <a:fld id="{6D866F19-714C-45C3-BAC5-7D0542C43B1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5-C883-4E11-A993-F2ACBB7F7F12}"/>
                </c:ext>
              </c:extLst>
            </c:dLbl>
            <c:dLbl>
              <c:idx val="182"/>
              <c:tx>
                <c:rich>
                  <a:bodyPr/>
                  <a:lstStyle/>
                  <a:p>
                    <a:fld id="{38A9251E-61CD-4868-8764-97A50D949FE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6-C883-4E11-A993-F2ACBB7F7F12}"/>
                </c:ext>
              </c:extLst>
            </c:dLbl>
            <c:dLbl>
              <c:idx val="183"/>
              <c:tx>
                <c:rich>
                  <a:bodyPr/>
                  <a:lstStyle/>
                  <a:p>
                    <a:fld id="{742C36E1-C3EF-4EC3-9765-3C3F1A77194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7-C883-4E11-A993-F2ACBB7F7F12}"/>
                </c:ext>
              </c:extLst>
            </c:dLbl>
            <c:dLbl>
              <c:idx val="184"/>
              <c:tx>
                <c:rich>
                  <a:bodyPr/>
                  <a:lstStyle/>
                  <a:p>
                    <a:fld id="{C42F7EE0-C7F7-49E3-BBF8-608139DC2E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8-C883-4E11-A993-F2ACBB7F7F12}"/>
                </c:ext>
              </c:extLst>
            </c:dLbl>
            <c:dLbl>
              <c:idx val="185"/>
              <c:tx>
                <c:rich>
                  <a:bodyPr/>
                  <a:lstStyle/>
                  <a:p>
                    <a:fld id="{AE2D8B75-7F82-4A77-9C30-8DAA6E38D7B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9-C883-4E11-A993-F2ACBB7F7F12}"/>
                </c:ext>
              </c:extLst>
            </c:dLbl>
            <c:dLbl>
              <c:idx val="186"/>
              <c:tx>
                <c:rich>
                  <a:bodyPr/>
                  <a:lstStyle/>
                  <a:p>
                    <a:fld id="{3795839B-64FE-47DD-9C84-104D1CE995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A-C883-4E11-A993-F2ACBB7F7F12}"/>
                </c:ext>
              </c:extLst>
            </c:dLbl>
            <c:dLbl>
              <c:idx val="187"/>
              <c:tx>
                <c:rich>
                  <a:bodyPr/>
                  <a:lstStyle/>
                  <a:p>
                    <a:fld id="{A4E3A7A8-5DED-42D7-94C2-586D1F1949D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B-C883-4E11-A993-F2ACBB7F7F12}"/>
                </c:ext>
              </c:extLst>
            </c:dLbl>
            <c:dLbl>
              <c:idx val="188"/>
              <c:tx>
                <c:rich>
                  <a:bodyPr/>
                  <a:lstStyle/>
                  <a:p>
                    <a:fld id="{0A8F514D-663B-4954-94A8-8FADA108E1C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C-C883-4E11-A993-F2ACBB7F7F12}"/>
                </c:ext>
              </c:extLst>
            </c:dLbl>
            <c:dLbl>
              <c:idx val="189"/>
              <c:tx>
                <c:rich>
                  <a:bodyPr/>
                  <a:lstStyle/>
                  <a:p>
                    <a:fld id="{55EB4F3E-C1E5-4470-AB1C-D96AF06850E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D-C883-4E11-A993-F2ACBB7F7F12}"/>
                </c:ext>
              </c:extLst>
            </c:dLbl>
            <c:dLbl>
              <c:idx val="190"/>
              <c:tx>
                <c:rich>
                  <a:bodyPr/>
                  <a:lstStyle/>
                  <a:p>
                    <a:fld id="{80A58B60-4854-4FAA-9EB8-D76BC6BD01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E-C883-4E11-A993-F2ACBB7F7F12}"/>
                </c:ext>
              </c:extLst>
            </c:dLbl>
            <c:dLbl>
              <c:idx val="191"/>
              <c:tx>
                <c:rich>
                  <a:bodyPr/>
                  <a:lstStyle/>
                  <a:p>
                    <a:fld id="{41EBF3A6-AC7C-4A37-9230-AC0C624BBA3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F-C883-4E11-A993-F2ACBB7F7F12}"/>
                </c:ext>
              </c:extLst>
            </c:dLbl>
            <c:dLbl>
              <c:idx val="192"/>
              <c:tx>
                <c:rich>
                  <a:bodyPr/>
                  <a:lstStyle/>
                  <a:p>
                    <a:fld id="{6C3AEAB0-DBFC-4A57-B90D-7AAC2EF43F0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0-C883-4E11-A993-F2ACBB7F7F12}"/>
                </c:ext>
              </c:extLst>
            </c:dLbl>
            <c:dLbl>
              <c:idx val="193"/>
              <c:tx>
                <c:rich>
                  <a:bodyPr/>
                  <a:lstStyle/>
                  <a:p>
                    <a:fld id="{BD00AFE3-26BB-4EA9-9DEC-B238A4CED6B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1-C883-4E11-A993-F2ACBB7F7F12}"/>
                </c:ext>
              </c:extLst>
            </c:dLbl>
            <c:dLbl>
              <c:idx val="194"/>
              <c:tx>
                <c:rich>
                  <a:bodyPr/>
                  <a:lstStyle/>
                  <a:p>
                    <a:fld id="{CFE08F64-A990-499E-A09D-78DFE932D8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2-C883-4E11-A993-F2ACBB7F7F12}"/>
                </c:ext>
              </c:extLst>
            </c:dLbl>
            <c:dLbl>
              <c:idx val="195"/>
              <c:tx>
                <c:rich>
                  <a:bodyPr/>
                  <a:lstStyle/>
                  <a:p>
                    <a:fld id="{398E98B7-44AF-4E1A-AABB-DE682CBABC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3-C883-4E11-A993-F2ACBB7F7F12}"/>
                </c:ext>
              </c:extLst>
            </c:dLbl>
            <c:dLbl>
              <c:idx val="196"/>
              <c:tx>
                <c:rich>
                  <a:bodyPr/>
                  <a:lstStyle/>
                  <a:p>
                    <a:fld id="{1B17F95C-D815-42CD-A3F9-7B080EEB5F6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4-C883-4E11-A993-F2ACBB7F7F12}"/>
                </c:ext>
              </c:extLst>
            </c:dLbl>
            <c:dLbl>
              <c:idx val="197"/>
              <c:tx>
                <c:rich>
                  <a:bodyPr/>
                  <a:lstStyle/>
                  <a:p>
                    <a:fld id="{40216663-D493-46A2-809E-1DEC7513C3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5-C883-4E11-A993-F2ACBB7F7F12}"/>
                </c:ext>
              </c:extLst>
            </c:dLbl>
            <c:dLbl>
              <c:idx val="198"/>
              <c:tx>
                <c:rich>
                  <a:bodyPr/>
                  <a:lstStyle/>
                  <a:p>
                    <a:fld id="{63AE0941-0700-4679-B561-F6F4C68642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6-C883-4E11-A993-F2ACBB7F7F12}"/>
                </c:ext>
              </c:extLst>
            </c:dLbl>
            <c:dLbl>
              <c:idx val="199"/>
              <c:tx>
                <c:rich>
                  <a:bodyPr/>
                  <a:lstStyle/>
                  <a:p>
                    <a:fld id="{AE20F493-F6EC-4056-8BEF-9047F257DD2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7-C883-4E11-A993-F2ACBB7F7F12}"/>
                </c:ext>
              </c:extLst>
            </c:dLbl>
            <c:dLbl>
              <c:idx val="200"/>
              <c:tx>
                <c:rich>
                  <a:bodyPr/>
                  <a:lstStyle/>
                  <a:p>
                    <a:fld id="{B0EAE285-D68C-4279-BA8E-CE467FCD9AE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8-C883-4E11-A993-F2ACBB7F7F12}"/>
                </c:ext>
              </c:extLst>
            </c:dLbl>
            <c:dLbl>
              <c:idx val="201"/>
              <c:tx>
                <c:rich>
                  <a:bodyPr/>
                  <a:lstStyle/>
                  <a:p>
                    <a:fld id="{9D6B2C03-215D-4F59-A6CF-0D1186C9E1C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9-C883-4E11-A993-F2ACBB7F7F12}"/>
                </c:ext>
              </c:extLst>
            </c:dLbl>
            <c:dLbl>
              <c:idx val="202"/>
              <c:tx>
                <c:rich>
                  <a:bodyPr/>
                  <a:lstStyle/>
                  <a:p>
                    <a:fld id="{1CF837A5-3D2A-4C12-B1BB-E541ED1E619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A-C883-4E11-A993-F2ACBB7F7F12}"/>
                </c:ext>
              </c:extLst>
            </c:dLbl>
            <c:dLbl>
              <c:idx val="203"/>
              <c:tx>
                <c:rich>
                  <a:bodyPr/>
                  <a:lstStyle/>
                  <a:p>
                    <a:fld id="{E93756E1-B0E4-4E92-82E8-7CEDF28F35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B-C883-4E11-A993-F2ACBB7F7F12}"/>
                </c:ext>
              </c:extLst>
            </c:dLbl>
            <c:dLbl>
              <c:idx val="204"/>
              <c:tx>
                <c:rich>
                  <a:bodyPr/>
                  <a:lstStyle/>
                  <a:p>
                    <a:fld id="{AE21CC68-4441-4976-B00B-ABB13FE613C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C-C883-4E11-A993-F2ACBB7F7F12}"/>
                </c:ext>
              </c:extLst>
            </c:dLbl>
            <c:dLbl>
              <c:idx val="205"/>
              <c:tx>
                <c:rich>
                  <a:bodyPr/>
                  <a:lstStyle/>
                  <a:p>
                    <a:fld id="{6AD0D596-A764-4CDB-8B83-347895B7553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D-C883-4E11-A993-F2ACBB7F7F12}"/>
                </c:ext>
              </c:extLst>
            </c:dLbl>
            <c:dLbl>
              <c:idx val="206"/>
              <c:tx>
                <c:rich>
                  <a:bodyPr/>
                  <a:lstStyle/>
                  <a:p>
                    <a:fld id="{F9BECF45-176A-433F-AD98-05FDE505D1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E-C883-4E11-A993-F2ACBB7F7F12}"/>
                </c:ext>
              </c:extLst>
            </c:dLbl>
            <c:dLbl>
              <c:idx val="207"/>
              <c:tx>
                <c:rich>
                  <a:bodyPr/>
                  <a:lstStyle/>
                  <a:p>
                    <a:fld id="{870E58AA-87E2-48A4-87FE-C72054BEAA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F-C883-4E11-A993-F2ACBB7F7F12}"/>
                </c:ext>
              </c:extLst>
            </c:dLbl>
            <c:dLbl>
              <c:idx val="208"/>
              <c:tx>
                <c:rich>
                  <a:bodyPr/>
                  <a:lstStyle/>
                  <a:p>
                    <a:fld id="{4CE517B8-5CB7-476D-9223-778BABEFA36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0-C883-4E11-A993-F2ACBB7F7F12}"/>
                </c:ext>
              </c:extLst>
            </c:dLbl>
            <c:dLbl>
              <c:idx val="209"/>
              <c:tx>
                <c:rich>
                  <a:bodyPr/>
                  <a:lstStyle/>
                  <a:p>
                    <a:fld id="{F1E24C2C-C1AE-4396-BCBD-CBFD0EA8C9E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1-C883-4E11-A993-F2ACBB7F7F12}"/>
                </c:ext>
              </c:extLst>
            </c:dLbl>
            <c:dLbl>
              <c:idx val="210"/>
              <c:tx>
                <c:rich>
                  <a:bodyPr/>
                  <a:lstStyle/>
                  <a:p>
                    <a:fld id="{E40B3650-BBDB-43B6-9A67-3CEDAFD174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2-C883-4E11-A993-F2ACBB7F7F12}"/>
                </c:ext>
              </c:extLst>
            </c:dLbl>
            <c:dLbl>
              <c:idx val="211"/>
              <c:tx>
                <c:rich>
                  <a:bodyPr/>
                  <a:lstStyle/>
                  <a:p>
                    <a:fld id="{DAF20378-9B94-4CC8-BA67-0A7B468EBC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3-C883-4E11-A993-F2ACBB7F7F12}"/>
                </c:ext>
              </c:extLst>
            </c:dLbl>
            <c:dLbl>
              <c:idx val="212"/>
              <c:tx>
                <c:rich>
                  <a:bodyPr/>
                  <a:lstStyle/>
                  <a:p>
                    <a:fld id="{70AADC3F-9E3E-4DC2-ACA0-FCA930F011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4-C883-4E11-A993-F2ACBB7F7F12}"/>
                </c:ext>
              </c:extLst>
            </c:dLbl>
            <c:dLbl>
              <c:idx val="213"/>
              <c:tx>
                <c:rich>
                  <a:bodyPr/>
                  <a:lstStyle/>
                  <a:p>
                    <a:fld id="{D6DB1926-E909-44CA-B1CD-FC2BA4D6CA3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5-C883-4E11-A993-F2ACBB7F7F12}"/>
                </c:ext>
              </c:extLst>
            </c:dLbl>
            <c:dLbl>
              <c:idx val="214"/>
              <c:tx>
                <c:rich>
                  <a:bodyPr/>
                  <a:lstStyle/>
                  <a:p>
                    <a:fld id="{3B4A744C-B80D-4F80-98A3-63B1FC0BF0E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6-C883-4E11-A993-F2ACBB7F7F12}"/>
                </c:ext>
              </c:extLst>
            </c:dLbl>
            <c:dLbl>
              <c:idx val="215"/>
              <c:tx>
                <c:rich>
                  <a:bodyPr/>
                  <a:lstStyle/>
                  <a:p>
                    <a:fld id="{3872561F-4DC4-4514-813A-C8744FB60F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7-C883-4E11-A993-F2ACBB7F7F12}"/>
                </c:ext>
              </c:extLst>
            </c:dLbl>
            <c:dLbl>
              <c:idx val="216"/>
              <c:tx>
                <c:rich>
                  <a:bodyPr/>
                  <a:lstStyle/>
                  <a:p>
                    <a:fld id="{4BC15865-C6AC-413F-950E-CB62BD72C1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8-C883-4E11-A993-F2ACBB7F7F12}"/>
                </c:ext>
              </c:extLst>
            </c:dLbl>
            <c:dLbl>
              <c:idx val="217"/>
              <c:tx>
                <c:rich>
                  <a:bodyPr/>
                  <a:lstStyle/>
                  <a:p>
                    <a:fld id="{16D02DA0-4CC9-4986-80B6-65675053F0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9-C883-4E11-A993-F2ACBB7F7F12}"/>
                </c:ext>
              </c:extLst>
            </c:dLbl>
            <c:dLbl>
              <c:idx val="218"/>
              <c:tx>
                <c:rich>
                  <a:bodyPr/>
                  <a:lstStyle/>
                  <a:p>
                    <a:fld id="{B4EDF0C7-3820-4CFA-A989-E9B1E9EBC21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A-C883-4E11-A993-F2ACBB7F7F12}"/>
                </c:ext>
              </c:extLst>
            </c:dLbl>
            <c:dLbl>
              <c:idx val="219"/>
              <c:tx>
                <c:rich>
                  <a:bodyPr/>
                  <a:lstStyle/>
                  <a:p>
                    <a:fld id="{50C64524-D009-4025-B6E4-FE63E9E62C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B-C883-4E11-A993-F2ACBB7F7F12}"/>
                </c:ext>
              </c:extLst>
            </c:dLbl>
            <c:dLbl>
              <c:idx val="220"/>
              <c:tx>
                <c:rich>
                  <a:bodyPr/>
                  <a:lstStyle/>
                  <a:p>
                    <a:fld id="{B2F80849-9CA6-4BFF-9FD5-DDB6CA0A5D0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C-C883-4E11-A993-F2ACBB7F7F12}"/>
                </c:ext>
              </c:extLst>
            </c:dLbl>
            <c:dLbl>
              <c:idx val="221"/>
              <c:tx>
                <c:rich>
                  <a:bodyPr/>
                  <a:lstStyle/>
                  <a:p>
                    <a:fld id="{AF1CE07A-97FF-46C4-ADF9-457BC049D7A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D-C883-4E11-A993-F2ACBB7F7F12}"/>
                </c:ext>
              </c:extLst>
            </c:dLbl>
            <c:dLbl>
              <c:idx val="222"/>
              <c:tx>
                <c:rich>
                  <a:bodyPr/>
                  <a:lstStyle/>
                  <a:p>
                    <a:fld id="{0400116D-9868-43D0-83EE-D68E554E62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E-C883-4E11-A993-F2ACBB7F7F12}"/>
                </c:ext>
              </c:extLst>
            </c:dLbl>
            <c:dLbl>
              <c:idx val="223"/>
              <c:tx>
                <c:rich>
                  <a:bodyPr/>
                  <a:lstStyle/>
                  <a:p>
                    <a:fld id="{5ED671FA-E5D3-4BB2-AB8C-121B23FF131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F-C883-4E11-A993-F2ACBB7F7F12}"/>
                </c:ext>
              </c:extLst>
            </c:dLbl>
            <c:dLbl>
              <c:idx val="224"/>
              <c:tx>
                <c:rich>
                  <a:bodyPr/>
                  <a:lstStyle/>
                  <a:p>
                    <a:fld id="{D027D0D2-C2B3-4FE0-A010-1E7D46A03A9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0-C883-4E11-A993-F2ACBB7F7F12}"/>
                </c:ext>
              </c:extLst>
            </c:dLbl>
            <c:dLbl>
              <c:idx val="225"/>
              <c:tx>
                <c:rich>
                  <a:bodyPr/>
                  <a:lstStyle/>
                  <a:p>
                    <a:fld id="{45E48475-D1DD-4B69-9A65-71E42AFCC4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1-C883-4E11-A993-F2ACBB7F7F12}"/>
                </c:ext>
              </c:extLst>
            </c:dLbl>
            <c:dLbl>
              <c:idx val="226"/>
              <c:tx>
                <c:rich>
                  <a:bodyPr/>
                  <a:lstStyle/>
                  <a:p>
                    <a:fld id="{FBCB2B1D-FD0C-4164-AF24-6BD8076DE69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2-C883-4E11-A993-F2ACBB7F7F12}"/>
                </c:ext>
              </c:extLst>
            </c:dLbl>
            <c:dLbl>
              <c:idx val="227"/>
              <c:tx>
                <c:rich>
                  <a:bodyPr/>
                  <a:lstStyle/>
                  <a:p>
                    <a:fld id="{C68EA4A6-80E0-4C01-B2A5-3C19B54202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3-C883-4E11-A993-F2ACBB7F7F12}"/>
                </c:ext>
              </c:extLst>
            </c:dLbl>
            <c:dLbl>
              <c:idx val="228"/>
              <c:tx>
                <c:rich>
                  <a:bodyPr/>
                  <a:lstStyle/>
                  <a:p>
                    <a:fld id="{D528CB3B-58EF-4C97-B75F-26CB770506F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4-C883-4E11-A993-F2ACBB7F7F12}"/>
                </c:ext>
              </c:extLst>
            </c:dLbl>
            <c:dLbl>
              <c:idx val="229"/>
              <c:tx>
                <c:rich>
                  <a:bodyPr/>
                  <a:lstStyle/>
                  <a:p>
                    <a:fld id="{38FE39AC-C8CA-4CBC-BB5A-133781718D5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5-C883-4E11-A993-F2ACBB7F7F12}"/>
                </c:ext>
              </c:extLst>
            </c:dLbl>
            <c:dLbl>
              <c:idx val="230"/>
              <c:tx>
                <c:rich>
                  <a:bodyPr/>
                  <a:lstStyle/>
                  <a:p>
                    <a:fld id="{524EC649-9E03-43B9-8C96-94F008DD83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6-C883-4E11-A993-F2ACBB7F7F12}"/>
                </c:ext>
              </c:extLst>
            </c:dLbl>
            <c:dLbl>
              <c:idx val="231"/>
              <c:tx>
                <c:rich>
                  <a:bodyPr/>
                  <a:lstStyle/>
                  <a:p>
                    <a:fld id="{1A9A6D75-0C56-4782-AF9C-84FD98943B6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7-C883-4E11-A993-F2ACBB7F7F12}"/>
                </c:ext>
              </c:extLst>
            </c:dLbl>
            <c:dLbl>
              <c:idx val="232"/>
              <c:tx>
                <c:rich>
                  <a:bodyPr/>
                  <a:lstStyle/>
                  <a:p>
                    <a:fld id="{A3A3614A-63B5-4591-9FB7-A7E0440E7B0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8-C883-4E11-A993-F2ACBB7F7F12}"/>
                </c:ext>
              </c:extLst>
            </c:dLbl>
            <c:dLbl>
              <c:idx val="233"/>
              <c:tx>
                <c:rich>
                  <a:bodyPr/>
                  <a:lstStyle/>
                  <a:p>
                    <a:fld id="{275B263F-8B30-4071-BEF0-A92524EBC20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9-C883-4E11-A993-F2ACBB7F7F12}"/>
                </c:ext>
              </c:extLst>
            </c:dLbl>
            <c:dLbl>
              <c:idx val="234"/>
              <c:tx>
                <c:rich>
                  <a:bodyPr/>
                  <a:lstStyle/>
                  <a:p>
                    <a:fld id="{6688B552-8485-4A75-996F-4848886C920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A-C883-4E11-A993-F2ACBB7F7F12}"/>
                </c:ext>
              </c:extLst>
            </c:dLbl>
            <c:dLbl>
              <c:idx val="235"/>
              <c:tx>
                <c:rich>
                  <a:bodyPr/>
                  <a:lstStyle/>
                  <a:p>
                    <a:fld id="{CDA7F9DF-F280-4E71-A064-32440DE5F5C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B-C883-4E11-A993-F2ACBB7F7F12}"/>
                </c:ext>
              </c:extLst>
            </c:dLbl>
            <c:dLbl>
              <c:idx val="236"/>
              <c:tx>
                <c:rich>
                  <a:bodyPr/>
                  <a:lstStyle/>
                  <a:p>
                    <a:fld id="{90EDFC7A-875B-4A95-B738-B30E1997BAC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C-C883-4E11-A993-F2ACBB7F7F12}"/>
                </c:ext>
              </c:extLst>
            </c:dLbl>
            <c:dLbl>
              <c:idx val="237"/>
              <c:tx>
                <c:rich>
                  <a:bodyPr/>
                  <a:lstStyle/>
                  <a:p>
                    <a:fld id="{EA053442-2A4B-4658-B116-D5E1575E1F0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D-C883-4E11-A993-F2ACBB7F7F12}"/>
                </c:ext>
              </c:extLst>
            </c:dLbl>
            <c:dLbl>
              <c:idx val="238"/>
              <c:tx>
                <c:rich>
                  <a:bodyPr/>
                  <a:lstStyle/>
                  <a:p>
                    <a:fld id="{E6F499B3-27A1-49CC-A7CF-3B0D602A030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E-C883-4E11-A993-F2ACBB7F7F12}"/>
                </c:ext>
              </c:extLst>
            </c:dLbl>
            <c:dLbl>
              <c:idx val="239"/>
              <c:tx>
                <c:rich>
                  <a:bodyPr/>
                  <a:lstStyle/>
                  <a:p>
                    <a:fld id="{2DACA004-F941-477E-9B9D-F3665E789F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F-C883-4E11-A993-F2ACBB7F7F12}"/>
                </c:ext>
              </c:extLst>
            </c:dLbl>
            <c:dLbl>
              <c:idx val="240"/>
              <c:tx>
                <c:rich>
                  <a:bodyPr/>
                  <a:lstStyle/>
                  <a:p>
                    <a:fld id="{8F9D7D8C-A055-45A1-AA0F-83A6C76A16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0-C883-4E11-A993-F2ACBB7F7F12}"/>
                </c:ext>
              </c:extLst>
            </c:dLbl>
            <c:dLbl>
              <c:idx val="241"/>
              <c:tx>
                <c:rich>
                  <a:bodyPr/>
                  <a:lstStyle/>
                  <a:p>
                    <a:fld id="{420F274A-CC5C-4DFD-A79C-0CC4AE5A64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1-C883-4E11-A993-F2ACBB7F7F12}"/>
                </c:ext>
              </c:extLst>
            </c:dLbl>
            <c:dLbl>
              <c:idx val="242"/>
              <c:tx>
                <c:rich>
                  <a:bodyPr/>
                  <a:lstStyle/>
                  <a:p>
                    <a:fld id="{8128E1D7-3DCD-4A94-9B1C-1B592504C8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2-C883-4E11-A993-F2ACBB7F7F12}"/>
                </c:ext>
              </c:extLst>
            </c:dLbl>
            <c:dLbl>
              <c:idx val="243"/>
              <c:tx>
                <c:rich>
                  <a:bodyPr/>
                  <a:lstStyle/>
                  <a:p>
                    <a:fld id="{3128A4C8-0DBC-459C-8CEB-43A0FA6FC69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3-C883-4E11-A993-F2ACBB7F7F12}"/>
                </c:ext>
              </c:extLst>
            </c:dLbl>
            <c:dLbl>
              <c:idx val="244"/>
              <c:tx>
                <c:rich>
                  <a:bodyPr/>
                  <a:lstStyle/>
                  <a:p>
                    <a:fld id="{C4F7B866-A13C-4C9F-A292-4F98CCE40C9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4-C883-4E11-A993-F2ACBB7F7F12}"/>
                </c:ext>
              </c:extLst>
            </c:dLbl>
            <c:dLbl>
              <c:idx val="245"/>
              <c:tx>
                <c:rich>
                  <a:bodyPr/>
                  <a:lstStyle/>
                  <a:p>
                    <a:fld id="{8BC0CF83-15F0-493F-A092-2380E6301C0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5-C883-4E11-A993-F2ACBB7F7F12}"/>
                </c:ext>
              </c:extLst>
            </c:dLbl>
            <c:dLbl>
              <c:idx val="246"/>
              <c:tx>
                <c:rich>
                  <a:bodyPr/>
                  <a:lstStyle/>
                  <a:p>
                    <a:fld id="{F5E7D614-2F47-445C-8B75-3E03C7D01EB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6-C883-4E11-A993-F2ACBB7F7F12}"/>
                </c:ext>
              </c:extLst>
            </c:dLbl>
            <c:dLbl>
              <c:idx val="247"/>
              <c:tx>
                <c:rich>
                  <a:bodyPr/>
                  <a:lstStyle/>
                  <a:p>
                    <a:fld id="{A839E5AB-25BF-4168-93C0-A1573979399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7-C883-4E11-A993-F2ACBB7F7F12}"/>
                </c:ext>
              </c:extLst>
            </c:dLbl>
            <c:dLbl>
              <c:idx val="248"/>
              <c:tx>
                <c:rich>
                  <a:bodyPr/>
                  <a:lstStyle/>
                  <a:p>
                    <a:fld id="{2F7A3436-C5C7-46B7-BB74-A5F4917B29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8-C883-4E11-A993-F2ACBB7F7F12}"/>
                </c:ext>
              </c:extLst>
            </c:dLbl>
            <c:dLbl>
              <c:idx val="249"/>
              <c:tx>
                <c:rich>
                  <a:bodyPr/>
                  <a:lstStyle/>
                  <a:p>
                    <a:fld id="{1B404885-24FE-42D9-AF98-BC7F790E287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9-C883-4E11-A993-F2ACBB7F7F12}"/>
                </c:ext>
              </c:extLst>
            </c:dLbl>
            <c:dLbl>
              <c:idx val="250"/>
              <c:tx>
                <c:rich>
                  <a:bodyPr/>
                  <a:lstStyle/>
                  <a:p>
                    <a:fld id="{D17135BE-C85B-40E0-9E63-16C55A8E364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A-C883-4E11-A993-F2ACBB7F7F12}"/>
                </c:ext>
              </c:extLst>
            </c:dLbl>
            <c:dLbl>
              <c:idx val="251"/>
              <c:tx>
                <c:rich>
                  <a:bodyPr/>
                  <a:lstStyle/>
                  <a:p>
                    <a:fld id="{DC0BBB9D-19D1-4468-A156-EF84B0FB39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B-C883-4E11-A993-F2ACBB7F7F12}"/>
                </c:ext>
              </c:extLst>
            </c:dLbl>
            <c:dLbl>
              <c:idx val="252"/>
              <c:tx>
                <c:rich>
                  <a:bodyPr/>
                  <a:lstStyle/>
                  <a:p>
                    <a:fld id="{9E15F680-A4EE-40D4-A62A-E56EA6CFB0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C-C883-4E11-A993-F2ACBB7F7F12}"/>
                </c:ext>
              </c:extLst>
            </c:dLbl>
            <c:dLbl>
              <c:idx val="253"/>
              <c:tx>
                <c:rich>
                  <a:bodyPr/>
                  <a:lstStyle/>
                  <a:p>
                    <a:fld id="{5A629C5C-FC35-4DA0-8A55-A8822E56DB2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D-C883-4E11-A993-F2ACBB7F7F12}"/>
                </c:ext>
              </c:extLst>
            </c:dLbl>
            <c:dLbl>
              <c:idx val="254"/>
              <c:tx>
                <c:rich>
                  <a:bodyPr/>
                  <a:lstStyle/>
                  <a:p>
                    <a:fld id="{C8240252-7A35-43C8-B9B1-99389DB96E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E-C883-4E11-A993-F2ACBB7F7F12}"/>
                </c:ext>
              </c:extLst>
            </c:dLbl>
            <c:dLbl>
              <c:idx val="255"/>
              <c:tx>
                <c:rich>
                  <a:bodyPr/>
                  <a:lstStyle/>
                  <a:p>
                    <a:fld id="{8570EEC1-037E-413D-BBAC-6BFC0FE6CDD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F-C883-4E11-A993-F2ACBB7F7F12}"/>
                </c:ext>
              </c:extLst>
            </c:dLbl>
            <c:dLbl>
              <c:idx val="256"/>
              <c:tx>
                <c:rich>
                  <a:bodyPr/>
                  <a:lstStyle/>
                  <a:p>
                    <a:fld id="{01E55BEA-4224-4E73-9F06-B62B7B6EA4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0-C883-4E11-A993-F2ACBB7F7F12}"/>
                </c:ext>
              </c:extLst>
            </c:dLbl>
            <c:dLbl>
              <c:idx val="257"/>
              <c:tx>
                <c:rich>
                  <a:bodyPr/>
                  <a:lstStyle/>
                  <a:p>
                    <a:fld id="{2A5C7564-201F-4FE1-A9D4-7449F4116DB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1-C883-4E11-A993-F2ACBB7F7F12}"/>
                </c:ext>
              </c:extLst>
            </c:dLbl>
            <c:dLbl>
              <c:idx val="258"/>
              <c:tx>
                <c:rich>
                  <a:bodyPr/>
                  <a:lstStyle/>
                  <a:p>
                    <a:fld id="{8EE8C348-885F-4097-90D7-3F93A6FAA61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2-C883-4E11-A993-F2ACBB7F7F12}"/>
                </c:ext>
              </c:extLst>
            </c:dLbl>
            <c:dLbl>
              <c:idx val="259"/>
              <c:tx>
                <c:rich>
                  <a:bodyPr/>
                  <a:lstStyle/>
                  <a:p>
                    <a:fld id="{D45D9273-B823-429F-8C4D-FBC609CC05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3-C883-4E11-A993-F2ACBB7F7F12}"/>
                </c:ext>
              </c:extLst>
            </c:dLbl>
            <c:dLbl>
              <c:idx val="260"/>
              <c:tx>
                <c:rich>
                  <a:bodyPr/>
                  <a:lstStyle/>
                  <a:p>
                    <a:fld id="{03503E28-BC25-4155-A2AE-6ECCCA8355B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4-C883-4E11-A993-F2ACBB7F7F12}"/>
                </c:ext>
              </c:extLst>
            </c:dLbl>
            <c:dLbl>
              <c:idx val="261"/>
              <c:tx>
                <c:rich>
                  <a:bodyPr/>
                  <a:lstStyle/>
                  <a:p>
                    <a:fld id="{5599CC7E-D379-4DD1-B693-A8383B6018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5-C883-4E11-A993-F2ACBB7F7F12}"/>
                </c:ext>
              </c:extLst>
            </c:dLbl>
            <c:dLbl>
              <c:idx val="262"/>
              <c:tx>
                <c:rich>
                  <a:bodyPr/>
                  <a:lstStyle/>
                  <a:p>
                    <a:fld id="{E1F7F7DD-67A4-48F1-8C12-09039B7579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6-C883-4E11-A993-F2ACBB7F7F12}"/>
                </c:ext>
              </c:extLst>
            </c:dLbl>
            <c:dLbl>
              <c:idx val="263"/>
              <c:tx>
                <c:rich>
                  <a:bodyPr/>
                  <a:lstStyle/>
                  <a:p>
                    <a:fld id="{23C2D7AF-B252-4888-9D96-4E59431623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7-C883-4E11-A993-F2ACBB7F7F12}"/>
                </c:ext>
              </c:extLst>
            </c:dLbl>
            <c:dLbl>
              <c:idx val="264"/>
              <c:tx>
                <c:rich>
                  <a:bodyPr/>
                  <a:lstStyle/>
                  <a:p>
                    <a:fld id="{4C00C8C3-5328-410D-83B6-95198639294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8-C883-4E11-A993-F2ACBB7F7F12}"/>
                </c:ext>
              </c:extLst>
            </c:dLbl>
            <c:dLbl>
              <c:idx val="265"/>
              <c:tx>
                <c:rich>
                  <a:bodyPr/>
                  <a:lstStyle/>
                  <a:p>
                    <a:fld id="{7A7E3414-6314-4CE8-B06E-3DC458AA83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9-C883-4E11-A993-F2ACBB7F7F12}"/>
                </c:ext>
              </c:extLst>
            </c:dLbl>
            <c:dLbl>
              <c:idx val="266"/>
              <c:tx>
                <c:rich>
                  <a:bodyPr/>
                  <a:lstStyle/>
                  <a:p>
                    <a:fld id="{364950B9-78B2-4ABF-B758-367371B003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A-C883-4E11-A993-F2ACBB7F7F12}"/>
                </c:ext>
              </c:extLst>
            </c:dLbl>
            <c:dLbl>
              <c:idx val="267"/>
              <c:tx>
                <c:rich>
                  <a:bodyPr/>
                  <a:lstStyle/>
                  <a:p>
                    <a:fld id="{A3EDA410-1D4A-4E8F-A168-A4DEAA0FB3D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B-C883-4E11-A993-F2ACBB7F7F12}"/>
                </c:ext>
              </c:extLst>
            </c:dLbl>
            <c:dLbl>
              <c:idx val="268"/>
              <c:tx>
                <c:rich>
                  <a:bodyPr/>
                  <a:lstStyle/>
                  <a:p>
                    <a:fld id="{83C5CA71-4D26-43E0-A91C-CAE5CBB95A9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C-C883-4E11-A993-F2ACBB7F7F12}"/>
                </c:ext>
              </c:extLst>
            </c:dLbl>
            <c:dLbl>
              <c:idx val="269"/>
              <c:tx>
                <c:rich>
                  <a:bodyPr/>
                  <a:lstStyle/>
                  <a:p>
                    <a:fld id="{5040373F-9628-4E83-8EC7-EDA675C1C5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D-C883-4E11-A993-F2ACBB7F7F12}"/>
                </c:ext>
              </c:extLst>
            </c:dLbl>
            <c:dLbl>
              <c:idx val="270"/>
              <c:tx>
                <c:rich>
                  <a:bodyPr/>
                  <a:lstStyle/>
                  <a:p>
                    <a:fld id="{3ECA4000-C469-466E-8B69-540C207CDE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E-C883-4E11-A993-F2ACBB7F7F12}"/>
                </c:ext>
              </c:extLst>
            </c:dLbl>
            <c:dLbl>
              <c:idx val="271"/>
              <c:tx>
                <c:rich>
                  <a:bodyPr/>
                  <a:lstStyle/>
                  <a:p>
                    <a:fld id="{FB8630E8-27E6-43A6-A737-DBE87241FDB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F-C883-4E11-A993-F2ACBB7F7F12}"/>
                </c:ext>
              </c:extLst>
            </c:dLbl>
            <c:dLbl>
              <c:idx val="272"/>
              <c:tx>
                <c:rich>
                  <a:bodyPr/>
                  <a:lstStyle/>
                  <a:p>
                    <a:fld id="{BA323118-0F8D-4BD0-8ED9-1AF168A69A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0-C883-4E11-A993-F2ACBB7F7F12}"/>
                </c:ext>
              </c:extLst>
            </c:dLbl>
            <c:dLbl>
              <c:idx val="273"/>
              <c:tx>
                <c:rich>
                  <a:bodyPr/>
                  <a:lstStyle/>
                  <a:p>
                    <a:fld id="{4E5B9788-DCAA-4B6F-ACD3-EBFE122537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1-C883-4E11-A993-F2ACBB7F7F12}"/>
                </c:ext>
              </c:extLst>
            </c:dLbl>
            <c:dLbl>
              <c:idx val="274"/>
              <c:tx>
                <c:rich>
                  <a:bodyPr/>
                  <a:lstStyle/>
                  <a:p>
                    <a:fld id="{09195452-EBC4-4CC3-B624-8AE21398E1F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2-C883-4E11-A993-F2ACBB7F7F12}"/>
                </c:ext>
              </c:extLst>
            </c:dLbl>
            <c:dLbl>
              <c:idx val="275"/>
              <c:tx>
                <c:rich>
                  <a:bodyPr/>
                  <a:lstStyle/>
                  <a:p>
                    <a:fld id="{D8DDCCCD-C8B8-475E-A8C3-42005DF2F1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3-C883-4E11-A993-F2ACBB7F7F12}"/>
                </c:ext>
              </c:extLst>
            </c:dLbl>
            <c:dLbl>
              <c:idx val="276"/>
              <c:tx>
                <c:rich>
                  <a:bodyPr/>
                  <a:lstStyle/>
                  <a:p>
                    <a:fld id="{60D1D840-ABC6-4335-A076-37C842B2B76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4-C883-4E11-A993-F2ACBB7F7F12}"/>
                </c:ext>
              </c:extLst>
            </c:dLbl>
            <c:dLbl>
              <c:idx val="277"/>
              <c:tx>
                <c:rich>
                  <a:bodyPr/>
                  <a:lstStyle/>
                  <a:p>
                    <a:fld id="{E8DFCB74-4A46-4050-B796-44715182E9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5-C883-4E11-A993-F2ACBB7F7F12}"/>
                </c:ext>
              </c:extLst>
            </c:dLbl>
            <c:dLbl>
              <c:idx val="278"/>
              <c:tx>
                <c:rich>
                  <a:bodyPr/>
                  <a:lstStyle/>
                  <a:p>
                    <a:fld id="{9E9CEB7D-1F29-40FC-9BDE-05031AB0CF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6-C883-4E11-A993-F2ACBB7F7F12}"/>
                </c:ext>
              </c:extLst>
            </c:dLbl>
            <c:dLbl>
              <c:idx val="279"/>
              <c:tx>
                <c:rich>
                  <a:bodyPr/>
                  <a:lstStyle/>
                  <a:p>
                    <a:fld id="{098096CE-D8B9-4DD1-A045-5DF4EE0D3D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7-C883-4E11-A993-F2ACBB7F7F12}"/>
                </c:ext>
              </c:extLst>
            </c:dLbl>
            <c:dLbl>
              <c:idx val="280"/>
              <c:tx>
                <c:rich>
                  <a:bodyPr/>
                  <a:lstStyle/>
                  <a:p>
                    <a:fld id="{D6BF0A3A-D495-408A-8751-2503301F79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8-C883-4E11-A993-F2ACBB7F7F12}"/>
                </c:ext>
              </c:extLst>
            </c:dLbl>
            <c:dLbl>
              <c:idx val="281"/>
              <c:tx>
                <c:rich>
                  <a:bodyPr/>
                  <a:lstStyle/>
                  <a:p>
                    <a:fld id="{4F99A783-076C-4A13-A5FB-7163F472051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9-C883-4E11-A993-F2ACBB7F7F12}"/>
                </c:ext>
              </c:extLst>
            </c:dLbl>
            <c:dLbl>
              <c:idx val="282"/>
              <c:tx>
                <c:rich>
                  <a:bodyPr/>
                  <a:lstStyle/>
                  <a:p>
                    <a:fld id="{04194AF9-29AD-415C-8354-5D49611B522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A-C883-4E11-A993-F2ACBB7F7F12}"/>
                </c:ext>
              </c:extLst>
            </c:dLbl>
            <c:dLbl>
              <c:idx val="283"/>
              <c:tx>
                <c:rich>
                  <a:bodyPr/>
                  <a:lstStyle/>
                  <a:p>
                    <a:fld id="{2793B107-3204-4B32-A949-99E47714F9A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B-C883-4E11-A993-F2ACBB7F7F12}"/>
                </c:ext>
              </c:extLst>
            </c:dLbl>
            <c:dLbl>
              <c:idx val="284"/>
              <c:tx>
                <c:rich>
                  <a:bodyPr/>
                  <a:lstStyle/>
                  <a:p>
                    <a:fld id="{EEA683BD-6E0C-4E5E-AC0D-94111BBF123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C-C883-4E11-A993-F2ACBB7F7F12}"/>
                </c:ext>
              </c:extLst>
            </c:dLbl>
            <c:dLbl>
              <c:idx val="285"/>
              <c:tx>
                <c:rich>
                  <a:bodyPr/>
                  <a:lstStyle/>
                  <a:p>
                    <a:fld id="{DA23631A-F8D8-4692-BC38-C4C7C896D60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D-C883-4E11-A993-F2ACBB7F7F12}"/>
                </c:ext>
              </c:extLst>
            </c:dLbl>
            <c:dLbl>
              <c:idx val="286"/>
              <c:tx>
                <c:rich>
                  <a:bodyPr/>
                  <a:lstStyle/>
                  <a:p>
                    <a:fld id="{35F8BF62-16A7-4E08-99A0-0FECA25D3D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E-C883-4E11-A993-F2ACBB7F7F12}"/>
                </c:ext>
              </c:extLst>
            </c:dLbl>
            <c:dLbl>
              <c:idx val="287"/>
              <c:tx>
                <c:rich>
                  <a:bodyPr/>
                  <a:lstStyle/>
                  <a:p>
                    <a:fld id="{9C5ECFEE-D678-45B1-9E04-F7FB3C27BF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F-C883-4E11-A993-F2ACBB7F7F12}"/>
                </c:ext>
              </c:extLst>
            </c:dLbl>
            <c:dLbl>
              <c:idx val="288"/>
              <c:tx>
                <c:rich>
                  <a:bodyPr/>
                  <a:lstStyle/>
                  <a:p>
                    <a:fld id="{946BC5DF-D658-4841-8A65-EB9948BFDAE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0-C883-4E11-A993-F2ACBB7F7F12}"/>
                </c:ext>
              </c:extLst>
            </c:dLbl>
            <c:dLbl>
              <c:idx val="289"/>
              <c:tx>
                <c:rich>
                  <a:bodyPr/>
                  <a:lstStyle/>
                  <a:p>
                    <a:fld id="{CB0E48DB-4B89-4BA6-BA26-E6F579E20E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1-C883-4E11-A993-F2ACBB7F7F12}"/>
                </c:ext>
              </c:extLst>
            </c:dLbl>
            <c:dLbl>
              <c:idx val="290"/>
              <c:tx>
                <c:rich>
                  <a:bodyPr/>
                  <a:lstStyle/>
                  <a:p>
                    <a:fld id="{F0C68D46-5D4A-493F-B280-3CDA9FB0880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2-C883-4E11-A993-F2ACBB7F7F12}"/>
                </c:ext>
              </c:extLst>
            </c:dLbl>
            <c:dLbl>
              <c:idx val="291"/>
              <c:tx>
                <c:rich>
                  <a:bodyPr/>
                  <a:lstStyle/>
                  <a:p>
                    <a:fld id="{E312D656-7946-4D21-B247-003623FE94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3-C883-4E11-A993-F2ACBB7F7F12}"/>
                </c:ext>
              </c:extLst>
            </c:dLbl>
            <c:dLbl>
              <c:idx val="292"/>
              <c:tx>
                <c:rich>
                  <a:bodyPr/>
                  <a:lstStyle/>
                  <a:p>
                    <a:fld id="{6F8A640F-629C-4552-B0E0-F5A58442C4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4-C883-4E11-A993-F2ACBB7F7F12}"/>
                </c:ext>
              </c:extLst>
            </c:dLbl>
            <c:dLbl>
              <c:idx val="293"/>
              <c:tx>
                <c:rich>
                  <a:bodyPr/>
                  <a:lstStyle/>
                  <a:p>
                    <a:fld id="{25BE866E-0CCE-41F1-A41C-4232B08A3AC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5-C883-4E11-A993-F2ACBB7F7F12}"/>
                </c:ext>
              </c:extLst>
            </c:dLbl>
            <c:dLbl>
              <c:idx val="294"/>
              <c:tx>
                <c:rich>
                  <a:bodyPr/>
                  <a:lstStyle/>
                  <a:p>
                    <a:fld id="{FC494440-DC49-4E57-97FC-28297F1C74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6-C883-4E11-A993-F2ACBB7F7F12}"/>
                </c:ext>
              </c:extLst>
            </c:dLbl>
            <c:dLbl>
              <c:idx val="295"/>
              <c:tx>
                <c:rich>
                  <a:bodyPr/>
                  <a:lstStyle/>
                  <a:p>
                    <a:fld id="{A8FDA648-3C1C-41F4-947A-3DCD2181A3C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7-C883-4E11-A993-F2ACBB7F7F12}"/>
                </c:ext>
              </c:extLst>
            </c:dLbl>
            <c:dLbl>
              <c:idx val="296"/>
              <c:tx>
                <c:rich>
                  <a:bodyPr/>
                  <a:lstStyle/>
                  <a:p>
                    <a:fld id="{5CAC796F-5AAD-4275-ABD5-435974FD39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8-C883-4E11-A993-F2ACBB7F7F12}"/>
                </c:ext>
              </c:extLst>
            </c:dLbl>
            <c:dLbl>
              <c:idx val="297"/>
              <c:tx>
                <c:rich>
                  <a:bodyPr/>
                  <a:lstStyle/>
                  <a:p>
                    <a:fld id="{2596856D-54C2-4B4A-87B6-30B234E92DC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9-C883-4E11-A993-F2ACBB7F7F12}"/>
                </c:ext>
              </c:extLst>
            </c:dLbl>
            <c:dLbl>
              <c:idx val="298"/>
              <c:tx>
                <c:rich>
                  <a:bodyPr/>
                  <a:lstStyle/>
                  <a:p>
                    <a:fld id="{D746147C-3EC3-4DA9-9A7B-63AB97BDDAB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A-C883-4E11-A993-F2ACBB7F7F12}"/>
                </c:ext>
              </c:extLst>
            </c:dLbl>
            <c:dLbl>
              <c:idx val="299"/>
              <c:tx>
                <c:rich>
                  <a:bodyPr/>
                  <a:lstStyle/>
                  <a:p>
                    <a:fld id="{EB6DF7E2-2673-4BF4-8FE8-2BF6B0FD87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B-C883-4E11-A993-F2ACBB7F7F12}"/>
                </c:ext>
              </c:extLst>
            </c:dLbl>
            <c:dLbl>
              <c:idx val="300"/>
              <c:tx>
                <c:rich>
                  <a:bodyPr/>
                  <a:lstStyle/>
                  <a:p>
                    <a:fld id="{43E2B303-34C0-4546-AE82-D0CA028E38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C-C883-4E11-A993-F2ACBB7F7F12}"/>
                </c:ext>
              </c:extLst>
            </c:dLbl>
            <c:dLbl>
              <c:idx val="301"/>
              <c:tx>
                <c:rich>
                  <a:bodyPr/>
                  <a:lstStyle/>
                  <a:p>
                    <a:fld id="{A8C91407-2E89-4637-85FF-463F470CBD6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D-C883-4E11-A993-F2ACBB7F7F12}"/>
                </c:ext>
              </c:extLst>
            </c:dLbl>
            <c:dLbl>
              <c:idx val="302"/>
              <c:tx>
                <c:rich>
                  <a:bodyPr/>
                  <a:lstStyle/>
                  <a:p>
                    <a:fld id="{F5AB87AD-F9A5-42D3-BFC4-8EAE9F8EB7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E-C883-4E11-A993-F2ACBB7F7F12}"/>
                </c:ext>
              </c:extLst>
            </c:dLbl>
            <c:dLbl>
              <c:idx val="303"/>
              <c:tx>
                <c:rich>
                  <a:bodyPr/>
                  <a:lstStyle/>
                  <a:p>
                    <a:fld id="{1AE0BBD1-C341-4687-9D04-478EDDB10CD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2F-C883-4E11-A993-F2ACBB7F7F12}"/>
                </c:ext>
              </c:extLst>
            </c:dLbl>
            <c:dLbl>
              <c:idx val="304"/>
              <c:tx>
                <c:rich>
                  <a:bodyPr/>
                  <a:lstStyle/>
                  <a:p>
                    <a:fld id="{7023FC87-90C6-4262-9BED-E3B46CE5FC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0-C883-4E11-A993-F2ACBB7F7F12}"/>
                </c:ext>
              </c:extLst>
            </c:dLbl>
            <c:dLbl>
              <c:idx val="305"/>
              <c:tx>
                <c:rich>
                  <a:bodyPr/>
                  <a:lstStyle/>
                  <a:p>
                    <a:fld id="{4736E280-5E7D-4A83-9AEC-3A39E1682A1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1-C883-4E11-A993-F2ACBB7F7F12}"/>
                </c:ext>
              </c:extLst>
            </c:dLbl>
            <c:dLbl>
              <c:idx val="306"/>
              <c:tx>
                <c:rich>
                  <a:bodyPr/>
                  <a:lstStyle/>
                  <a:p>
                    <a:fld id="{ACE7F03B-47DC-4930-910E-7EE6CAF6451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2-C883-4E11-A993-F2ACBB7F7F12}"/>
                </c:ext>
              </c:extLst>
            </c:dLbl>
            <c:dLbl>
              <c:idx val="307"/>
              <c:tx>
                <c:rich>
                  <a:bodyPr/>
                  <a:lstStyle/>
                  <a:p>
                    <a:fld id="{34113BEA-3656-4E96-8B32-CBD2CAF9099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3-C883-4E11-A993-F2ACBB7F7F12}"/>
                </c:ext>
              </c:extLst>
            </c:dLbl>
            <c:dLbl>
              <c:idx val="308"/>
              <c:tx>
                <c:rich>
                  <a:bodyPr/>
                  <a:lstStyle/>
                  <a:p>
                    <a:fld id="{6C1CDC52-06E2-4B14-82DD-3C496315859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4-C883-4E11-A993-F2ACBB7F7F12}"/>
                </c:ext>
              </c:extLst>
            </c:dLbl>
            <c:dLbl>
              <c:idx val="309"/>
              <c:tx>
                <c:rich>
                  <a:bodyPr/>
                  <a:lstStyle/>
                  <a:p>
                    <a:fld id="{69F71DC9-C100-4927-85DA-AEF3DB4E431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5-C883-4E11-A993-F2ACBB7F7F12}"/>
                </c:ext>
              </c:extLst>
            </c:dLbl>
            <c:dLbl>
              <c:idx val="310"/>
              <c:tx>
                <c:rich>
                  <a:bodyPr/>
                  <a:lstStyle/>
                  <a:p>
                    <a:fld id="{93628049-49F4-4264-BE06-4FBDFC85AFC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6-C883-4E11-A993-F2ACBB7F7F12}"/>
                </c:ext>
              </c:extLst>
            </c:dLbl>
            <c:dLbl>
              <c:idx val="311"/>
              <c:tx>
                <c:rich>
                  <a:bodyPr/>
                  <a:lstStyle/>
                  <a:p>
                    <a:fld id="{E80A3A3A-5E1B-47C5-BA52-A5944E2A82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7-C883-4E11-A993-F2ACBB7F7F12}"/>
                </c:ext>
              </c:extLst>
            </c:dLbl>
            <c:dLbl>
              <c:idx val="312"/>
              <c:tx>
                <c:rich>
                  <a:bodyPr/>
                  <a:lstStyle/>
                  <a:p>
                    <a:fld id="{E940FB81-3335-4B62-93A7-16046AB9FA3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8-C883-4E11-A993-F2ACBB7F7F12}"/>
                </c:ext>
              </c:extLst>
            </c:dLbl>
            <c:dLbl>
              <c:idx val="313"/>
              <c:tx>
                <c:rich>
                  <a:bodyPr/>
                  <a:lstStyle/>
                  <a:p>
                    <a:fld id="{97EB7059-6FC3-4A4D-BB42-5CE654671A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9-C883-4E11-A993-F2ACBB7F7F12}"/>
                </c:ext>
              </c:extLst>
            </c:dLbl>
            <c:dLbl>
              <c:idx val="314"/>
              <c:layout>
                <c:manualLayout>
                  <c:x val="-2.8520501396189224E-2"/>
                  <c:y val="-7.9154596424878973E-2"/>
                </c:manualLayout>
              </c:layout>
              <c:tx>
                <c:rich>
                  <a:bodyPr/>
                  <a:lstStyle/>
                  <a:p>
                    <a:fld id="{915DAC7E-7332-4E2D-99BA-7B43E106694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A-C883-4E11-A993-F2ACBB7F7F12}"/>
                </c:ext>
              </c:extLst>
            </c:dLbl>
            <c:dLbl>
              <c:idx val="315"/>
              <c:tx>
                <c:rich>
                  <a:bodyPr/>
                  <a:lstStyle/>
                  <a:p>
                    <a:fld id="{9BBC8845-D40E-47FC-BDE6-324E753435E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B-C883-4E11-A993-F2ACBB7F7F12}"/>
                </c:ext>
              </c:extLst>
            </c:dLbl>
            <c:dLbl>
              <c:idx val="316"/>
              <c:tx>
                <c:rich>
                  <a:bodyPr/>
                  <a:lstStyle/>
                  <a:p>
                    <a:fld id="{80A8A49F-DCBB-47DE-AF47-51FE00F81D5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C-C883-4E11-A993-F2ACBB7F7F12}"/>
                </c:ext>
              </c:extLst>
            </c:dLbl>
            <c:dLbl>
              <c:idx val="317"/>
              <c:tx>
                <c:rich>
                  <a:bodyPr/>
                  <a:lstStyle/>
                  <a:p>
                    <a:fld id="{76C794AF-105A-4978-B348-F52942614D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D-C883-4E11-A993-F2ACBB7F7F12}"/>
                </c:ext>
              </c:extLst>
            </c:dLbl>
            <c:dLbl>
              <c:idx val="318"/>
              <c:tx>
                <c:rich>
                  <a:bodyPr/>
                  <a:lstStyle/>
                  <a:p>
                    <a:fld id="{74C71CA4-6368-4655-99C8-41063A18E78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3E-C883-4E11-A993-F2ACBB7F7F12}"/>
                </c:ext>
              </c:extLst>
            </c:dLbl>
            <c:dLbl>
              <c:idx val="319"/>
              <c:layout>
                <c:manualLayout>
                  <c:x val="-1.222307202693824E-2"/>
                  <c:y val="-9.8343589497576919E-2"/>
                </c:manualLayout>
              </c:layout>
              <c:tx>
                <c:rich>
                  <a:bodyPr/>
                  <a:lstStyle/>
                  <a:p>
                    <a:fld id="{0061BD94-146B-490A-B68A-40B0D562C62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F-C883-4E11-A993-F2ACBB7F7F12}"/>
                </c:ext>
              </c:extLst>
            </c:dLbl>
            <c:dLbl>
              <c:idx val="320"/>
              <c:tx>
                <c:rich>
                  <a:bodyPr/>
                  <a:lstStyle/>
                  <a:p>
                    <a:fld id="{C726CA0A-6CF6-40CD-9490-381B9E6158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0-C883-4E11-A993-F2ACBB7F7F12}"/>
                </c:ext>
              </c:extLst>
            </c:dLbl>
            <c:dLbl>
              <c:idx val="321"/>
              <c:layout>
                <c:manualLayout>
                  <c:x val="-2.0371786711563634E-2"/>
                  <c:y val="-0.18229524532258842"/>
                </c:manualLayout>
              </c:layout>
              <c:tx>
                <c:rich>
                  <a:bodyPr/>
                  <a:lstStyle/>
                  <a:p>
                    <a:fld id="{675889C8-7E12-4716-BD3B-C1C1EAEC194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1-C883-4E11-A993-F2ACBB7F7F12}"/>
                </c:ext>
              </c:extLst>
            </c:dLbl>
            <c:dLbl>
              <c:idx val="322"/>
              <c:tx>
                <c:rich>
                  <a:bodyPr/>
                  <a:lstStyle/>
                  <a:p>
                    <a:fld id="{994E4CAE-B463-4B15-BA70-F486BF3D7C5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2-C883-4E11-A993-F2ACBB7F7F12}"/>
                </c:ext>
              </c:extLst>
            </c:dLbl>
            <c:dLbl>
              <c:idx val="323"/>
              <c:layout>
                <c:manualLayout>
                  <c:x val="-1.3581191141042487E-3"/>
                  <c:y val="-0.12472826610449456"/>
                </c:manualLayout>
              </c:layout>
              <c:tx>
                <c:rich>
                  <a:bodyPr/>
                  <a:lstStyle/>
                  <a:p>
                    <a:fld id="{C9F0ACA6-2DCE-45F5-B493-B3588EC4E48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3-C883-4E11-A993-F2ACBB7F7F12}"/>
                </c:ext>
              </c:extLst>
            </c:dLbl>
            <c:dLbl>
              <c:idx val="324"/>
              <c:layout>
                <c:manualLayout>
                  <c:x val="2.0371786711563533E-2"/>
                  <c:y val="-9.3546341229402433E-2"/>
                </c:manualLayout>
              </c:layout>
              <c:tx>
                <c:rich>
                  <a:bodyPr/>
                  <a:lstStyle/>
                  <a:p>
                    <a:fld id="{3AFC36CF-2557-43F4-9357-56C9B592A97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4-C883-4E11-A993-F2ACBB7F7F12}"/>
                </c:ext>
              </c:extLst>
            </c:dLbl>
            <c:dLbl>
              <c:idx val="325"/>
              <c:tx>
                <c:rich>
                  <a:bodyPr/>
                  <a:lstStyle/>
                  <a:p>
                    <a:fld id="{D71A7C39-8544-4DAC-BBB4-010B3FDD00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5-C883-4E11-A993-F2ACBB7F7F12}"/>
                </c:ext>
              </c:extLst>
            </c:dLbl>
            <c:dLbl>
              <c:idx val="326"/>
              <c:tx>
                <c:rich>
                  <a:bodyPr/>
                  <a:lstStyle/>
                  <a:p>
                    <a:fld id="{EECC056A-6828-4742-9D05-D81CD35160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6-C883-4E11-A993-F2ACBB7F7F12}"/>
                </c:ext>
              </c:extLst>
            </c:dLbl>
            <c:dLbl>
              <c:idx val="327"/>
              <c:tx>
                <c:rich>
                  <a:bodyPr/>
                  <a:lstStyle/>
                  <a:p>
                    <a:fld id="{4E1A56E9-5CEE-4A29-AAF0-9EAACFAFCA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7-C883-4E11-A993-F2ACBB7F7F12}"/>
                </c:ext>
              </c:extLst>
            </c:dLbl>
            <c:dLbl>
              <c:idx val="328"/>
              <c:tx>
                <c:rich>
                  <a:bodyPr/>
                  <a:lstStyle/>
                  <a:p>
                    <a:fld id="{CDA6CF0D-8AA6-46E2-B017-4AE0DB5AF56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8-C883-4E11-A993-F2ACBB7F7F12}"/>
                </c:ext>
              </c:extLst>
            </c:dLbl>
            <c:dLbl>
              <c:idx val="329"/>
              <c:tx>
                <c:rich>
                  <a:bodyPr/>
                  <a:lstStyle/>
                  <a:p>
                    <a:fld id="{4CFC4DA3-8612-47E8-8C8D-BA4B7CD6CA9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9-C883-4E11-A993-F2ACBB7F7F12}"/>
                </c:ext>
              </c:extLst>
            </c:dLbl>
            <c:dLbl>
              <c:idx val="330"/>
              <c:tx>
                <c:rich>
                  <a:bodyPr/>
                  <a:lstStyle/>
                  <a:p>
                    <a:fld id="{38AE50C7-31E9-4B07-BA2E-375E724075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A-C883-4E11-A993-F2ACBB7F7F12}"/>
                </c:ext>
              </c:extLst>
            </c:dLbl>
            <c:dLbl>
              <c:idx val="331"/>
              <c:tx>
                <c:rich>
                  <a:bodyPr/>
                  <a:lstStyle/>
                  <a:p>
                    <a:fld id="{3AB9A5A8-1213-4487-846C-33A92E0D63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B-C883-4E11-A993-F2ACBB7F7F12}"/>
                </c:ext>
              </c:extLst>
            </c:dLbl>
            <c:dLbl>
              <c:idx val="332"/>
              <c:tx>
                <c:rich>
                  <a:bodyPr/>
                  <a:lstStyle/>
                  <a:p>
                    <a:fld id="{2E4678B9-088C-4306-9F75-BE63E525B4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C-C883-4E11-A993-F2ACBB7F7F12}"/>
                </c:ext>
              </c:extLst>
            </c:dLbl>
            <c:dLbl>
              <c:idx val="333"/>
              <c:layout>
                <c:manualLayout>
                  <c:x val="-0.12630507761169524"/>
                  <c:y val="-0.15591056871567088"/>
                </c:manualLayout>
              </c:layout>
              <c:tx>
                <c:rich>
                  <a:bodyPr/>
                  <a:lstStyle/>
                  <a:p>
                    <a:fld id="{88271186-05A2-4A41-A5C9-7705203B6D5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D-C883-4E11-A993-F2ACBB7F7F12}"/>
                </c:ext>
              </c:extLst>
            </c:dLbl>
            <c:dLbl>
              <c:idx val="334"/>
              <c:tx>
                <c:rich>
                  <a:bodyPr/>
                  <a:lstStyle/>
                  <a:p>
                    <a:fld id="{82698F0A-6E93-409A-AE09-57F690985F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E-C883-4E11-A993-F2ACBB7F7F12}"/>
                </c:ext>
              </c:extLst>
            </c:dLbl>
            <c:dLbl>
              <c:idx val="335"/>
              <c:layout>
                <c:manualLayout>
                  <c:x val="-0.1113657673565483"/>
                  <c:y val="-0.20868029966559024"/>
                </c:manualLayout>
              </c:layout>
              <c:tx>
                <c:rich>
                  <a:bodyPr/>
                  <a:lstStyle/>
                  <a:p>
                    <a:fld id="{F428E52B-CF3B-4F33-A866-7956D71EC54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F-C883-4E11-A993-F2ACBB7F7F12}"/>
                </c:ext>
              </c:extLst>
            </c:dLbl>
            <c:dLbl>
              <c:idx val="336"/>
              <c:layout>
                <c:manualLayout>
                  <c:x val="-9.6426457101401658E-2"/>
                  <c:y val="-0.20148442726332852"/>
                </c:manualLayout>
              </c:layout>
              <c:tx>
                <c:rich>
                  <a:bodyPr/>
                  <a:lstStyle/>
                  <a:p>
                    <a:fld id="{7C01734B-A052-4C0A-B1B7-8DF8DCCF9A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0-C883-4E11-A993-F2ACBB7F7F12}"/>
                </c:ext>
              </c:extLst>
            </c:dLbl>
            <c:dLbl>
              <c:idx val="337"/>
              <c:layout>
                <c:manualLayout>
                  <c:x val="-6.7905955705212439E-3"/>
                  <c:y val="-0.15167331419218683"/>
                </c:manualLayout>
              </c:layout>
              <c:tx>
                <c:rich>
                  <a:bodyPr/>
                  <a:lstStyle/>
                  <a:p>
                    <a:fld id="{6923ADD1-6973-44F9-B4E9-C74E2FCBCF7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1-C883-4E11-A993-F2ACBB7F7F12}"/>
                </c:ext>
              </c:extLst>
            </c:dLbl>
            <c:dLbl>
              <c:idx val="338"/>
              <c:layout>
                <c:manualLayout>
                  <c:x val="-2.7162382282084976E-2"/>
                  <c:y val="-0.21347754793376472"/>
                </c:manualLayout>
              </c:layout>
              <c:tx>
                <c:rich>
                  <a:bodyPr/>
                  <a:lstStyle/>
                  <a:p>
                    <a:fld id="{D36815AA-8F2D-4C98-A10C-0D81222D413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2-C883-4E11-A993-F2ACBB7F7F12}"/>
                </c:ext>
              </c:extLst>
            </c:dLbl>
            <c:dLbl>
              <c:idx val="339"/>
              <c:layout>
                <c:manualLayout>
                  <c:x val="-6.2473479248795545E-2"/>
                  <c:y val="-0.18709268245880487"/>
                </c:manualLayout>
              </c:layout>
              <c:tx>
                <c:rich>
                  <a:bodyPr/>
                  <a:lstStyle/>
                  <a:p>
                    <a:fld id="{6750B944-BE60-4ECA-81ED-EE6D116A8FA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3-C883-4E11-A993-F2ACBB7F7F12}"/>
                </c:ext>
              </c:extLst>
            </c:dLbl>
            <c:dLbl>
              <c:idx val="340"/>
              <c:layout>
                <c:manualLayout>
                  <c:x val="-5.4324764564169948E-3"/>
                  <c:y val="-0.18229543419063055"/>
                </c:manualLayout>
              </c:layout>
              <c:tx>
                <c:rich>
                  <a:bodyPr/>
                  <a:lstStyle/>
                  <a:p>
                    <a:fld id="{45B12F91-4F53-4FCC-AAAF-D867C854B91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4-C883-4E11-A993-F2ACBB7F7F12}"/>
                </c:ext>
              </c:extLst>
            </c:dLbl>
            <c:dLbl>
              <c:idx val="341"/>
              <c:tx>
                <c:rich>
                  <a:bodyPr/>
                  <a:lstStyle/>
                  <a:p>
                    <a:fld id="{466A5411-CE8B-4409-82DB-1B4721AB9E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5-C883-4E11-A993-F2ACBB7F7F12}"/>
                </c:ext>
              </c:extLst>
            </c:dLbl>
            <c:dLbl>
              <c:idx val="342"/>
              <c:tx>
                <c:rich>
                  <a:bodyPr/>
                  <a:lstStyle/>
                  <a:p>
                    <a:fld id="{49028FB1-EA99-4580-A6EC-2CA1A5FDA2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6-C883-4E11-A993-F2ACBB7F7F12}"/>
                </c:ext>
              </c:extLst>
            </c:dLbl>
            <c:dLbl>
              <c:idx val="343"/>
              <c:tx>
                <c:rich>
                  <a:bodyPr/>
                  <a:lstStyle/>
                  <a:p>
                    <a:fld id="{86C902B5-4D57-40DD-9D02-D000B8A8F14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7-C883-4E11-A993-F2ACBB7F7F12}"/>
                </c:ext>
              </c:extLst>
            </c:dLbl>
            <c:dLbl>
              <c:idx val="344"/>
              <c:tx>
                <c:rich>
                  <a:bodyPr/>
                  <a:lstStyle/>
                  <a:p>
                    <a:fld id="{D79F56F2-00AF-444B-9823-1D3EC7A2AD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8-C883-4E11-A993-F2ACBB7F7F12}"/>
                </c:ext>
              </c:extLst>
            </c:dLbl>
            <c:dLbl>
              <c:idx val="345"/>
              <c:tx>
                <c:rich>
                  <a:bodyPr/>
                  <a:lstStyle/>
                  <a:p>
                    <a:fld id="{DF11A68A-F154-4F21-8719-102C56F281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9-C883-4E11-A993-F2ACBB7F7F12}"/>
                </c:ext>
              </c:extLst>
            </c:dLbl>
            <c:dLbl>
              <c:idx val="346"/>
              <c:tx>
                <c:rich>
                  <a:bodyPr/>
                  <a:lstStyle/>
                  <a:p>
                    <a:fld id="{7B4BCB13-F8B8-4EB7-9BCE-867D255C21B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A-C883-4E11-A993-F2ACBB7F7F12}"/>
                </c:ext>
              </c:extLst>
            </c:dLbl>
            <c:dLbl>
              <c:idx val="347"/>
              <c:tx>
                <c:rich>
                  <a:bodyPr/>
                  <a:lstStyle/>
                  <a:p>
                    <a:fld id="{9C56DEF6-4339-41AC-8CB1-C5F53DC1942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5B-C883-4E11-A993-F2ACBB7F7F12}"/>
                </c:ext>
              </c:extLst>
            </c:dLbl>
            <c:spPr>
              <a:noFill/>
              <a:ln>
                <a:noFill/>
              </a:ln>
              <a:effectLst/>
            </c:spPr>
            <c:txPr>
              <a:bodyPr rot="-5400000" spcFirstLastPara="1" vertOverflow="ellipsis"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'Chart - gains losses ALL'!$D$5:$D$352</c:f>
              <c:numCache>
                <c:formatCode>0.00%</c:formatCode>
                <c:ptCount val="348"/>
                <c:pt idx="0">
                  <c:v>#N/A</c:v>
                </c:pt>
                <c:pt idx="1">
                  <c:v>#N/A</c:v>
                </c:pt>
                <c:pt idx="2">
                  <c:v>#N/A</c:v>
                </c:pt>
                <c:pt idx="3">
                  <c:v>#N/A</c:v>
                </c:pt>
                <c:pt idx="4">
                  <c:v>0.23041988592032592</c:v>
                </c:pt>
                <c:pt idx="5">
                  <c:v>0.21004356806591878</c:v>
                </c:pt>
                <c:pt idx="6">
                  <c:v>0.20929927399128606</c:v>
                </c:pt>
                <c:pt idx="7">
                  <c:v>0.1917192738660797</c:v>
                </c:pt>
                <c:pt idx="8">
                  <c:v>0.18120600294949951</c:v>
                </c:pt>
                <c:pt idx="9">
                  <c:v>0.16928269239464125</c:v>
                </c:pt>
                <c:pt idx="10">
                  <c:v>0.1672973544441427</c:v>
                </c:pt>
                <c:pt idx="11">
                  <c:v>0.16526225869945715</c:v>
                </c:pt>
                <c:pt idx="12">
                  <c:v>0.16520618299487833</c:v>
                </c:pt>
                <c:pt idx="13">
                  <c:v>0.15458951731570814</c:v>
                </c:pt>
                <c:pt idx="14">
                  <c:v>0.15364622881842221</c:v>
                </c:pt>
                <c:pt idx="15">
                  <c:v>0.14860043016151817</c:v>
                </c:pt>
                <c:pt idx="16">
                  <c:v>0.1394401262633119</c:v>
                </c:pt>
                <c:pt idx="17">
                  <c:v>0.13926982203512514</c:v>
                </c:pt>
                <c:pt idx="18">
                  <c:v>0.13711385427317532</c:v>
                </c:pt>
                <c:pt idx="19">
                  <c:v>0.13532889801921061</c:v>
                </c:pt>
                <c:pt idx="20">
                  <c:v>0.13380646649248071</c:v>
                </c:pt>
                <c:pt idx="21">
                  <c:v>0.1298013656218289</c:v>
                </c:pt>
                <c:pt idx="22">
                  <c:v>0.12951548292212101</c:v>
                </c:pt>
                <c:pt idx="23">
                  <c:v>0.12562736588025938</c:v>
                </c:pt>
                <c:pt idx="24">
                  <c:v>0.12484609151462304</c:v>
                </c:pt>
                <c:pt idx="25">
                  <c:v>0.12400764246872749</c:v>
                </c:pt>
                <c:pt idx="26">
                  <c:v>0.12088546046021731</c:v>
                </c:pt>
                <c:pt idx="27">
                  <c:v>0.11697960827951946</c:v>
                </c:pt>
                <c:pt idx="28">
                  <c:v>0.11596103570772559</c:v>
                </c:pt>
                <c:pt idx="29">
                  <c:v>0.11348723129232675</c:v>
                </c:pt>
                <c:pt idx="30">
                  <c:v>0.11036028355090224</c:v>
                </c:pt>
                <c:pt idx="31">
                  <c:v>0.10758376316495513</c:v>
                </c:pt>
                <c:pt idx="32">
                  <c:v>0.10491312601746364</c:v>
                </c:pt>
                <c:pt idx="33">
                  <c:v>0.10459979216086805</c:v>
                </c:pt>
                <c:pt idx="34">
                  <c:v>0.10344998406413752</c:v>
                </c:pt>
                <c:pt idx="35">
                  <c:v>0.10271276217287206</c:v>
                </c:pt>
                <c:pt idx="36">
                  <c:v>0.10057718389960028</c:v>
                </c:pt>
                <c:pt idx="37">
                  <c:v>9.9752309653678373E-2</c:v>
                </c:pt>
                <c:pt idx="38">
                  <c:v>9.8979504526337692E-2</c:v>
                </c:pt>
                <c:pt idx="39">
                  <c:v>9.8578558534525282E-2</c:v>
                </c:pt>
                <c:pt idx="40">
                  <c:v>9.5623927623409113E-2</c:v>
                </c:pt>
                <c:pt idx="41">
                  <c:v>9.5562269306342276E-2</c:v>
                </c:pt>
                <c:pt idx="42">
                  <c:v>9.4680453193607697E-2</c:v>
                </c:pt>
                <c:pt idx="43">
                  <c:v>9.2975833080092413E-2</c:v>
                </c:pt>
                <c:pt idx="44">
                  <c:v>8.9424061882283981E-2</c:v>
                </c:pt>
                <c:pt idx="45">
                  <c:v>8.8801130714318943E-2</c:v>
                </c:pt>
                <c:pt idx="46">
                  <c:v>8.7951761034250953E-2</c:v>
                </c:pt>
                <c:pt idx="47">
                  <c:v>8.5785126458656269E-2</c:v>
                </c:pt>
                <c:pt idx="48">
                  <c:v>8.2298768136692749E-2</c:v>
                </c:pt>
                <c:pt idx="49">
                  <c:v>7.9419948243421093E-2</c:v>
                </c:pt>
                <c:pt idx="50">
                  <c:v>7.9419667339068176E-2</c:v>
                </c:pt>
                <c:pt idx="51">
                  <c:v>7.7759309597723411E-2</c:v>
                </c:pt>
                <c:pt idx="52">
                  <c:v>7.371718497165243E-2</c:v>
                </c:pt>
                <c:pt idx="53">
                  <c:v>7.2484284338213453E-2</c:v>
                </c:pt>
                <c:pt idx="54">
                  <c:v>7.1980118684307509E-2</c:v>
                </c:pt>
                <c:pt idx="55">
                  <c:v>7.1586594197142125E-2</c:v>
                </c:pt>
                <c:pt idx="56">
                  <c:v>7.0851878353082209E-2</c:v>
                </c:pt>
                <c:pt idx="57">
                  <c:v>6.9158194439772974E-2</c:v>
                </c:pt>
                <c:pt idx="58">
                  <c:v>6.8362656656861337E-2</c:v>
                </c:pt>
                <c:pt idx="59">
                  <c:v>6.7497191093153469E-2</c:v>
                </c:pt>
                <c:pt idx="60">
                  <c:v>6.5417873147047251E-2</c:v>
                </c:pt>
                <c:pt idx="61">
                  <c:v>6.5369167325034921E-2</c:v>
                </c:pt>
                <c:pt idx="62">
                  <c:v>6.5327864619448506E-2</c:v>
                </c:pt>
                <c:pt idx="63">
                  <c:v>6.4926085623503105E-2</c:v>
                </c:pt>
                <c:pt idx="64">
                  <c:v>6.4092235198415309E-2</c:v>
                </c:pt>
                <c:pt idx="65">
                  <c:v>6.3809461062884654E-2</c:v>
                </c:pt>
                <c:pt idx="66">
                  <c:v>6.2651762807245145E-2</c:v>
                </c:pt>
                <c:pt idx="67">
                  <c:v>6.2363500495077842E-2</c:v>
                </c:pt>
                <c:pt idx="68">
                  <c:v>6.1852170782540378E-2</c:v>
                </c:pt>
                <c:pt idx="69">
                  <c:v>6.1684653277653177E-2</c:v>
                </c:pt>
                <c:pt idx="70">
                  <c:v>6.021556446051498E-2</c:v>
                </c:pt>
                <c:pt idx="71">
                  <c:v>5.9983117224831309E-2</c:v>
                </c:pt>
                <c:pt idx="72">
                  <c:v>5.9026631280084889E-2</c:v>
                </c:pt>
                <c:pt idx="73">
                  <c:v>5.8447197147600841E-2</c:v>
                </c:pt>
                <c:pt idx="74">
                  <c:v>5.5698371755413825E-2</c:v>
                </c:pt>
                <c:pt idx="75">
                  <c:v>5.3869037648847928E-2</c:v>
                </c:pt>
                <c:pt idx="76">
                  <c:v>5.2411548050576927E-2</c:v>
                </c:pt>
                <c:pt idx="77">
                  <c:v>5.0846120695379575E-2</c:v>
                </c:pt>
                <c:pt idx="78">
                  <c:v>5.0760211471695862E-2</c:v>
                </c:pt>
                <c:pt idx="79">
                  <c:v>4.988015244059469E-2</c:v>
                </c:pt>
                <c:pt idx="80">
                  <c:v>4.8719370186768286E-2</c:v>
                </c:pt>
                <c:pt idx="81">
                  <c:v>4.8471536539001207E-2</c:v>
                </c:pt>
                <c:pt idx="82">
                  <c:v>4.8021906536137658E-2</c:v>
                </c:pt>
                <c:pt idx="83">
                  <c:v>4.6359817628086393E-2</c:v>
                </c:pt>
                <c:pt idx="84">
                  <c:v>4.6322349973400921E-2</c:v>
                </c:pt>
                <c:pt idx="85">
                  <c:v>4.6162205967106282E-2</c:v>
                </c:pt>
                <c:pt idx="86">
                  <c:v>4.4781505798165255E-2</c:v>
                </c:pt>
                <c:pt idx="87">
                  <c:v>4.4075517850617314E-2</c:v>
                </c:pt>
                <c:pt idx="88">
                  <c:v>4.3451109464178628E-2</c:v>
                </c:pt>
                <c:pt idx="89">
                  <c:v>4.33212766126106E-2</c:v>
                </c:pt>
                <c:pt idx="90">
                  <c:v>4.1997168195408087E-2</c:v>
                </c:pt>
                <c:pt idx="91">
                  <c:v>4.1348024163277458E-2</c:v>
                </c:pt>
                <c:pt idx="92">
                  <c:v>4.1177651066173951E-2</c:v>
                </c:pt>
                <c:pt idx="93">
                  <c:v>4.1142189295520749E-2</c:v>
                </c:pt>
                <c:pt idx="94">
                  <c:v>4.0186280646539549E-2</c:v>
                </c:pt>
                <c:pt idx="95">
                  <c:v>3.9963680372912799E-2</c:v>
                </c:pt>
                <c:pt idx="96">
                  <c:v>3.9172845831720322E-2</c:v>
                </c:pt>
                <c:pt idx="97">
                  <c:v>3.8859118430637517E-2</c:v>
                </c:pt>
                <c:pt idx="98">
                  <c:v>3.8770340530688646E-2</c:v>
                </c:pt>
                <c:pt idx="99">
                  <c:v>3.8505465692363988E-2</c:v>
                </c:pt>
                <c:pt idx="100">
                  <c:v>3.6307317937324841E-2</c:v>
                </c:pt>
                <c:pt idx="101">
                  <c:v>3.619927250152119E-2</c:v>
                </c:pt>
                <c:pt idx="102">
                  <c:v>3.5244661711536965E-2</c:v>
                </c:pt>
                <c:pt idx="103">
                  <c:v>3.5112467647062509E-2</c:v>
                </c:pt>
                <c:pt idx="104">
                  <c:v>3.2564739884478111E-2</c:v>
                </c:pt>
                <c:pt idx="105">
                  <c:v>3.1858268685694614E-2</c:v>
                </c:pt>
                <c:pt idx="106">
                  <c:v>3.1816780962345199E-2</c:v>
                </c:pt>
                <c:pt idx="107">
                  <c:v>3.1703681358046881E-2</c:v>
                </c:pt>
                <c:pt idx="108">
                  <c:v>3.0641237338064974E-2</c:v>
                </c:pt>
                <c:pt idx="109">
                  <c:v>2.9654565539234585E-2</c:v>
                </c:pt>
                <c:pt idx="110">
                  <c:v>2.9251291661282784E-2</c:v>
                </c:pt>
                <c:pt idx="111">
                  <c:v>2.7338835991368823E-2</c:v>
                </c:pt>
                <c:pt idx="112">
                  <c:v>2.6715807389225459E-2</c:v>
                </c:pt>
                <c:pt idx="113">
                  <c:v>2.5937790785443653E-2</c:v>
                </c:pt>
                <c:pt idx="114">
                  <c:v>2.5559498231582649E-2</c:v>
                </c:pt>
                <c:pt idx="115">
                  <c:v>2.4608206959434539E-2</c:v>
                </c:pt>
                <c:pt idx="116">
                  <c:v>2.3347276693554506E-2</c:v>
                </c:pt>
                <c:pt idx="117">
                  <c:v>2.3161902893173172E-2</c:v>
                </c:pt>
                <c:pt idx="118">
                  <c:v>2.2118838733751388E-2</c:v>
                </c:pt>
                <c:pt idx="119">
                  <c:v>2.1122372707959188E-2</c:v>
                </c:pt>
                <c:pt idx="120">
                  <c:v>2.0325059864074298E-2</c:v>
                </c:pt>
                <c:pt idx="121">
                  <c:v>1.9624619818929587E-2</c:v>
                </c:pt>
                <c:pt idx="122">
                  <c:v>1.9147223525921658E-2</c:v>
                </c:pt>
                <c:pt idx="123">
                  <c:v>1.8833288908693412E-2</c:v>
                </c:pt>
                <c:pt idx="124">
                  <c:v>1.8106769559624182E-2</c:v>
                </c:pt>
                <c:pt idx="125">
                  <c:v>1.7961830245864268E-2</c:v>
                </c:pt>
                <c:pt idx="126">
                  <c:v>1.5711251679726524E-2</c:v>
                </c:pt>
                <c:pt idx="127">
                  <c:v>1.5435062259743674E-2</c:v>
                </c:pt>
                <c:pt idx="128">
                  <c:v>1.5021129814872625E-2</c:v>
                </c:pt>
                <c:pt idx="129">
                  <c:v>1.4591078566831289E-2</c:v>
                </c:pt>
                <c:pt idx="130">
                  <c:v>1.4036439934051369E-2</c:v>
                </c:pt>
                <c:pt idx="131">
                  <c:v>1.3988739976259349E-2</c:v>
                </c:pt>
                <c:pt idx="132">
                  <c:v>1.3924311640252212E-2</c:v>
                </c:pt>
                <c:pt idx="133">
                  <c:v>1.3199388649501799E-2</c:v>
                </c:pt>
                <c:pt idx="134">
                  <c:v>1.2859819090065026E-2</c:v>
                </c:pt>
                <c:pt idx="135">
                  <c:v>1.2781126160933695E-2</c:v>
                </c:pt>
                <c:pt idx="136">
                  <c:v>1.2501845273262854E-2</c:v>
                </c:pt>
                <c:pt idx="137">
                  <c:v>1.2463683177261261E-2</c:v>
                </c:pt>
                <c:pt idx="138">
                  <c:v>1.2455112412738762E-2</c:v>
                </c:pt>
                <c:pt idx="139">
                  <c:v>1.2344192761558849E-2</c:v>
                </c:pt>
                <c:pt idx="140">
                  <c:v>1.1462702404040674E-2</c:v>
                </c:pt>
                <c:pt idx="141">
                  <c:v>1.131258447065437E-2</c:v>
                </c:pt>
                <c:pt idx="142">
                  <c:v>9.8608135482016312E-3</c:v>
                </c:pt>
                <c:pt idx="143">
                  <c:v>9.7761827038489266E-3</c:v>
                </c:pt>
                <c:pt idx="144">
                  <c:v>9.5207002406643218E-3</c:v>
                </c:pt>
                <c:pt idx="145">
                  <c:v>9.4294756981858213E-3</c:v>
                </c:pt>
                <c:pt idx="146">
                  <c:v>7.8152506264544466E-3</c:v>
                </c:pt>
                <c:pt idx="147">
                  <c:v>6.8710758080871587E-3</c:v>
                </c:pt>
                <c:pt idx="148">
                  <c:v>6.1925586243973055E-3</c:v>
                </c:pt>
                <c:pt idx="149">
                  <c:v>5.8839990309100471E-3</c:v>
                </c:pt>
                <c:pt idx="150">
                  <c:v>5.8150634269488024E-3</c:v>
                </c:pt>
                <c:pt idx="151">
                  <c:v>4.8299660234772503E-3</c:v>
                </c:pt>
                <c:pt idx="152">
                  <c:v>4.706072260559563E-3</c:v>
                </c:pt>
                <c:pt idx="153">
                  <c:v>2.8297061142077309E-3</c:v>
                </c:pt>
                <c:pt idx="154">
                  <c:v>2.7273417502701415E-3</c:v>
                </c:pt>
                <c:pt idx="155">
                  <c:v>2.6710492531358495E-3</c:v>
                </c:pt>
                <c:pt idx="156">
                  <c:v>2.4327325232549675E-3</c:v>
                </c:pt>
                <c:pt idx="157">
                  <c:v>1.9848633392501517E-3</c:v>
                </c:pt>
                <c:pt idx="158">
                  <c:v>1.869330009182811E-3</c:v>
                </c:pt>
                <c:pt idx="159">
                  <c:v>1.5313920769386364E-3</c:v>
                </c:pt>
                <c:pt idx="160">
                  <c:v>1.1714571165182984E-3</c:v>
                </c:pt>
                <c:pt idx="161">
                  <c:v>0</c:v>
                </c:pt>
                <c:pt idx="162">
                  <c:v>-1.6698520768009773E-4</c:v>
                </c:pt>
                <c:pt idx="163">
                  <c:v>-9.8621294772808133E-4</c:v>
                </c:pt>
                <c:pt idx="164">
                  <c:v>-1.3354304078470592E-3</c:v>
                </c:pt>
                <c:pt idx="165">
                  <c:v>-1.9822001267737199E-3</c:v>
                </c:pt>
                <c:pt idx="166">
                  <c:v>-3.213835376476893E-3</c:v>
                </c:pt>
                <c:pt idx="167">
                  <c:v>-3.3353396630995463E-3</c:v>
                </c:pt>
                <c:pt idx="168">
                  <c:v>-3.9515879244805185E-3</c:v>
                </c:pt>
                <c:pt idx="169">
                  <c:v>-3.9846702067971758E-3</c:v>
                </c:pt>
                <c:pt idx="170">
                  <c:v>-4.1187844293912659E-3</c:v>
                </c:pt>
                <c:pt idx="171">
                  <c:v>-4.935304830601033E-3</c:v>
                </c:pt>
                <c:pt idx="172">
                  <c:v>-5.7079184004603743E-3</c:v>
                </c:pt>
                <c:pt idx="173">
                  <c:v>-7.0449104112753668E-3</c:v>
                </c:pt>
                <c:pt idx="174">
                  <c:v>-7.0712700110965284E-3</c:v>
                </c:pt>
                <c:pt idx="175">
                  <c:v>-7.8144275781672785E-3</c:v>
                </c:pt>
                <c:pt idx="176">
                  <c:v>-8.7167117498962374E-3</c:v>
                </c:pt>
                <c:pt idx="177">
                  <c:v>-9.4818010181318951E-3</c:v>
                </c:pt>
                <c:pt idx="178">
                  <c:v>-9.6627230352649626E-3</c:v>
                </c:pt>
                <c:pt idx="179">
                  <c:v>-1.0210273236102669E-2</c:v>
                </c:pt>
                <c:pt idx="180">
                  <c:v>-1.0747928976250133E-2</c:v>
                </c:pt>
                <c:pt idx="181">
                  <c:v>-1.2610147891433904E-2</c:v>
                </c:pt>
                <c:pt idx="182">
                  <c:v>-1.4784008035085989E-2</c:v>
                </c:pt>
                <c:pt idx="183">
                  <c:v>-1.494194741018405E-2</c:v>
                </c:pt>
                <c:pt idx="184">
                  <c:v>-1.6517660484691894E-2</c:v>
                </c:pt>
                <c:pt idx="185">
                  <c:v>-1.7380341748187211E-2</c:v>
                </c:pt>
                <c:pt idx="186">
                  <c:v>-1.7569080508006176E-2</c:v>
                </c:pt>
                <c:pt idx="187">
                  <c:v>-1.8096865981941532E-2</c:v>
                </c:pt>
                <c:pt idx="188">
                  <c:v>-1.8229949538382598E-2</c:v>
                </c:pt>
                <c:pt idx="189">
                  <c:v>-1.8850247553170826E-2</c:v>
                </c:pt>
                <c:pt idx="190">
                  <c:v>-2.0010676020128605E-2</c:v>
                </c:pt>
                <c:pt idx="191">
                  <c:v>-2.0091766083075176E-2</c:v>
                </c:pt>
                <c:pt idx="192">
                  <c:v>-2.1593719768959244E-2</c:v>
                </c:pt>
                <c:pt idx="193">
                  <c:v>-2.1980709459741721E-2</c:v>
                </c:pt>
                <c:pt idx="194">
                  <c:v>-2.240176567250763E-2</c:v>
                </c:pt>
                <c:pt idx="195">
                  <c:v>-2.3193566137936796E-2</c:v>
                </c:pt>
                <c:pt idx="196">
                  <c:v>-2.5177335181948132E-2</c:v>
                </c:pt>
                <c:pt idx="197">
                  <c:v>-2.5235350437619323E-2</c:v>
                </c:pt>
                <c:pt idx="198">
                  <c:v>-2.5812518727835947E-2</c:v>
                </c:pt>
                <c:pt idx="199">
                  <c:v>-2.6474550255476792E-2</c:v>
                </c:pt>
                <c:pt idx="200">
                  <c:v>-2.677372528122653E-2</c:v>
                </c:pt>
                <c:pt idx="201">
                  <c:v>-2.6885137113494571E-2</c:v>
                </c:pt>
                <c:pt idx="202">
                  <c:v>-2.7407566017946156E-2</c:v>
                </c:pt>
                <c:pt idx="203">
                  <c:v>-2.7928215230053836E-2</c:v>
                </c:pt>
                <c:pt idx="204">
                  <c:v>-2.9361555924447995E-2</c:v>
                </c:pt>
                <c:pt idx="205">
                  <c:v>-2.9550808324250298E-2</c:v>
                </c:pt>
                <c:pt idx="206">
                  <c:v>-3.0461348638879948E-2</c:v>
                </c:pt>
                <c:pt idx="207">
                  <c:v>-3.0480758120870526E-2</c:v>
                </c:pt>
                <c:pt idx="208">
                  <c:v>-3.0554941287522692E-2</c:v>
                </c:pt>
                <c:pt idx="209">
                  <c:v>-3.0556064780003965E-2</c:v>
                </c:pt>
                <c:pt idx="210">
                  <c:v>-3.0638170180609041E-2</c:v>
                </c:pt>
                <c:pt idx="211">
                  <c:v>-3.3468833871133079E-2</c:v>
                </c:pt>
                <c:pt idx="212">
                  <c:v>-3.3576662837401197E-2</c:v>
                </c:pt>
                <c:pt idx="213">
                  <c:v>-3.3657931277806155E-2</c:v>
                </c:pt>
                <c:pt idx="214">
                  <c:v>-3.5103680962768342E-2</c:v>
                </c:pt>
                <c:pt idx="215">
                  <c:v>-3.5471785373640291E-2</c:v>
                </c:pt>
                <c:pt idx="216">
                  <c:v>-3.581544537216641E-2</c:v>
                </c:pt>
                <c:pt idx="217">
                  <c:v>-3.6246739422418246E-2</c:v>
                </c:pt>
                <c:pt idx="218">
                  <c:v>-3.6435778323277081E-2</c:v>
                </c:pt>
                <c:pt idx="219">
                  <c:v>-3.7743278175507218E-2</c:v>
                </c:pt>
                <c:pt idx="220">
                  <c:v>-3.9028116921774068E-2</c:v>
                </c:pt>
                <c:pt idx="221">
                  <c:v>-3.9504869905552173E-2</c:v>
                </c:pt>
                <c:pt idx="222">
                  <c:v>-3.983537860664918E-2</c:v>
                </c:pt>
                <c:pt idx="223">
                  <c:v>-4.0688891303983454E-2</c:v>
                </c:pt>
                <c:pt idx="224">
                  <c:v>-4.1082141134564668E-2</c:v>
                </c:pt>
                <c:pt idx="225">
                  <c:v>-4.2288341466475018E-2</c:v>
                </c:pt>
                <c:pt idx="226">
                  <c:v>-4.2583721897354154E-2</c:v>
                </c:pt>
                <c:pt idx="227">
                  <c:v>-4.3586987897292595E-2</c:v>
                </c:pt>
                <c:pt idx="228">
                  <c:v>-4.4602544519879883E-2</c:v>
                </c:pt>
                <c:pt idx="229">
                  <c:v>-4.6749465474636376E-2</c:v>
                </c:pt>
                <c:pt idx="230">
                  <c:v>-4.6792105360808196E-2</c:v>
                </c:pt>
                <c:pt idx="231">
                  <c:v>-4.7429965308649853E-2</c:v>
                </c:pt>
                <c:pt idx="232">
                  <c:v>-4.7732190930754738E-2</c:v>
                </c:pt>
                <c:pt idx="233">
                  <c:v>-5.0918933743711363E-2</c:v>
                </c:pt>
                <c:pt idx="234">
                  <c:v>-5.1908534101719479E-2</c:v>
                </c:pt>
                <c:pt idx="235">
                  <c:v>-5.2425775294165478E-2</c:v>
                </c:pt>
                <c:pt idx="236">
                  <c:v>-5.2906662855598204E-2</c:v>
                </c:pt>
                <c:pt idx="237">
                  <c:v>-5.2962469788811833E-2</c:v>
                </c:pt>
                <c:pt idx="238">
                  <c:v>-5.5065402194037098E-2</c:v>
                </c:pt>
                <c:pt idx="239">
                  <c:v>-5.535137967880463E-2</c:v>
                </c:pt>
                <c:pt idx="240">
                  <c:v>-5.6963478304676761E-2</c:v>
                </c:pt>
                <c:pt idx="241">
                  <c:v>-6.0463965884017874E-2</c:v>
                </c:pt>
                <c:pt idx="242">
                  <c:v>-6.1813234883587365E-2</c:v>
                </c:pt>
                <c:pt idx="243">
                  <c:v>-6.1970640365566806E-2</c:v>
                </c:pt>
                <c:pt idx="244">
                  <c:v>-6.5257906881225416E-2</c:v>
                </c:pt>
                <c:pt idx="245">
                  <c:v>-6.572160965106516E-2</c:v>
                </c:pt>
                <c:pt idx="246">
                  <c:v>-6.6311436477722085E-2</c:v>
                </c:pt>
                <c:pt idx="247">
                  <c:v>-6.6679066114051111E-2</c:v>
                </c:pt>
                <c:pt idx="248">
                  <c:v>-6.6739010298093288E-2</c:v>
                </c:pt>
                <c:pt idx="249">
                  <c:v>-6.7611135119616028E-2</c:v>
                </c:pt>
                <c:pt idx="250">
                  <c:v>-6.8595101607763331E-2</c:v>
                </c:pt>
                <c:pt idx="251">
                  <c:v>-6.8793918548715791E-2</c:v>
                </c:pt>
                <c:pt idx="252">
                  <c:v>-6.88685835304923E-2</c:v>
                </c:pt>
                <c:pt idx="253">
                  <c:v>-6.9118680333881369E-2</c:v>
                </c:pt>
                <c:pt idx="254">
                  <c:v>-6.9503115679367816E-2</c:v>
                </c:pt>
                <c:pt idx="255">
                  <c:v>-7.1440986434718093E-2</c:v>
                </c:pt>
                <c:pt idx="256">
                  <c:v>-7.1729318397708561E-2</c:v>
                </c:pt>
                <c:pt idx="257">
                  <c:v>-7.515924686572939E-2</c:v>
                </c:pt>
                <c:pt idx="258">
                  <c:v>-7.5449659161897331E-2</c:v>
                </c:pt>
                <c:pt idx="259">
                  <c:v>-7.6004492121505465E-2</c:v>
                </c:pt>
                <c:pt idx="260">
                  <c:v>-7.6480060402026345E-2</c:v>
                </c:pt>
                <c:pt idx="261">
                  <c:v>-7.8071153388031014E-2</c:v>
                </c:pt>
                <c:pt idx="262">
                  <c:v>-7.9365966582668632E-2</c:v>
                </c:pt>
                <c:pt idx="263">
                  <c:v>-8.0975730363757908E-2</c:v>
                </c:pt>
                <c:pt idx="264">
                  <c:v>-8.2087506997754647E-2</c:v>
                </c:pt>
                <c:pt idx="265">
                  <c:v>-8.2368475089148782E-2</c:v>
                </c:pt>
                <c:pt idx="266">
                  <c:v>-8.2404085486379883E-2</c:v>
                </c:pt>
                <c:pt idx="267">
                  <c:v>-8.2689202400628714E-2</c:v>
                </c:pt>
                <c:pt idx="268">
                  <c:v>-8.3547633830926074E-2</c:v>
                </c:pt>
                <c:pt idx="269">
                  <c:v>-8.5754185010132794E-2</c:v>
                </c:pt>
                <c:pt idx="270">
                  <c:v>-8.6723545748846692E-2</c:v>
                </c:pt>
                <c:pt idx="271">
                  <c:v>-8.6933271437650658E-2</c:v>
                </c:pt>
                <c:pt idx="272">
                  <c:v>-8.7864397513877035E-2</c:v>
                </c:pt>
                <c:pt idx="273">
                  <c:v>-8.8679734548692574E-2</c:v>
                </c:pt>
                <c:pt idx="274">
                  <c:v>-9.2818410128404527E-2</c:v>
                </c:pt>
                <c:pt idx="275">
                  <c:v>-9.3034005257643992E-2</c:v>
                </c:pt>
                <c:pt idx="276">
                  <c:v>-9.3080185116268171E-2</c:v>
                </c:pt>
                <c:pt idx="277">
                  <c:v>-9.4452311362465374E-2</c:v>
                </c:pt>
                <c:pt idx="278">
                  <c:v>-9.4925587225828223E-2</c:v>
                </c:pt>
                <c:pt idx="279">
                  <c:v>-9.5914087845455784E-2</c:v>
                </c:pt>
                <c:pt idx="280">
                  <c:v>-0.10023850691392575</c:v>
                </c:pt>
                <c:pt idx="281">
                  <c:v>-0.10213718179472087</c:v>
                </c:pt>
                <c:pt idx="282">
                  <c:v>-0.10595156881104688</c:v>
                </c:pt>
                <c:pt idx="283">
                  <c:v>-0.10718636401945515</c:v>
                </c:pt>
                <c:pt idx="284">
                  <c:v>-0.11140186970251516</c:v>
                </c:pt>
                <c:pt idx="285">
                  <c:v>-0.11271726273887919</c:v>
                </c:pt>
                <c:pt idx="286">
                  <c:v>-0.11364406170378273</c:v>
                </c:pt>
                <c:pt idx="287">
                  <c:v>-0.1152860072242714</c:v>
                </c:pt>
                <c:pt idx="288">
                  <c:v>-0.11626014940536998</c:v>
                </c:pt>
                <c:pt idx="289">
                  <c:v>-0.11642180117218086</c:v>
                </c:pt>
                <c:pt idx="290">
                  <c:v>-0.11755657103688309</c:v>
                </c:pt>
                <c:pt idx="291">
                  <c:v>-0.1215692151772904</c:v>
                </c:pt>
                <c:pt idx="292">
                  <c:v>-0.12578625575357377</c:v>
                </c:pt>
                <c:pt idx="293">
                  <c:v>-0.12923412278760665</c:v>
                </c:pt>
                <c:pt idx="294">
                  <c:v>-0.13198225235707164</c:v>
                </c:pt>
                <c:pt idx="295">
                  <c:v>-0.13212740874949483</c:v>
                </c:pt>
                <c:pt idx="296">
                  <c:v>-0.13236181899612864</c:v>
                </c:pt>
                <c:pt idx="297">
                  <c:v>-0.13294818177968323</c:v>
                </c:pt>
                <c:pt idx="298">
                  <c:v>-0.13297492972222749</c:v>
                </c:pt>
                <c:pt idx="299">
                  <c:v>-0.13435262122232472</c:v>
                </c:pt>
                <c:pt idx="300">
                  <c:v>-0.13625730422705534</c:v>
                </c:pt>
                <c:pt idx="301">
                  <c:v>-0.13677356360145246</c:v>
                </c:pt>
                <c:pt idx="302">
                  <c:v>-0.13936016592118947</c:v>
                </c:pt>
                <c:pt idx="303">
                  <c:v>-0.13988628979389353</c:v>
                </c:pt>
                <c:pt idx="304">
                  <c:v>-0.14015966809905342</c:v>
                </c:pt>
                <c:pt idx="305">
                  <c:v>-0.14031448339411332</c:v>
                </c:pt>
                <c:pt idx="306">
                  <c:v>-0.14134414822238256</c:v>
                </c:pt>
                <c:pt idx="307">
                  <c:v>-0.14165744161016142</c:v>
                </c:pt>
                <c:pt idx="308">
                  <c:v>-0.14613353245608512</c:v>
                </c:pt>
                <c:pt idx="309">
                  <c:v>-0.15044658857467139</c:v>
                </c:pt>
                <c:pt idx="310">
                  <c:v>-0.15621508560508796</c:v>
                </c:pt>
                <c:pt idx="311">
                  <c:v>-0.15692464547445437</c:v>
                </c:pt>
                <c:pt idx="312">
                  <c:v>-0.15839017222658802</c:v>
                </c:pt>
                <c:pt idx="313">
                  <c:v>-0.16041649699628685</c:v>
                </c:pt>
                <c:pt idx="314">
                  <c:v>-0.16241720582404312</c:v>
                </c:pt>
                <c:pt idx="315">
                  <c:v>-0.16386735768290248</c:v>
                </c:pt>
                <c:pt idx="316">
                  <c:v>-0.16661470064544159</c:v>
                </c:pt>
                <c:pt idx="317">
                  <c:v>-0.16916264152345742</c:v>
                </c:pt>
                <c:pt idx="318">
                  <c:v>-0.17178394458995402</c:v>
                </c:pt>
                <c:pt idx="319">
                  <c:v>-0.17513462691125267</c:v>
                </c:pt>
                <c:pt idx="320">
                  <c:v>-0.1766996408497131</c:v>
                </c:pt>
                <c:pt idx="321">
                  <c:v>-0.1867588613400285</c:v>
                </c:pt>
                <c:pt idx="322">
                  <c:v>-0.1891645543210618</c:v>
                </c:pt>
                <c:pt idx="323">
                  <c:v>-0.18975376457875229</c:v>
                </c:pt>
                <c:pt idx="324">
                  <c:v>-0.19014453235682816</c:v>
                </c:pt>
                <c:pt idx="325">
                  <c:v>-0.19224250938383539</c:v>
                </c:pt>
                <c:pt idx="326">
                  <c:v>-0.19953982166759959</c:v>
                </c:pt>
                <c:pt idx="327">
                  <c:v>-0.20219900958170059</c:v>
                </c:pt>
                <c:pt idx="328">
                  <c:v>-0.20405956199416292</c:v>
                </c:pt>
                <c:pt idx="329">
                  <c:v>-0.22103866474039499</c:v>
                </c:pt>
                <c:pt idx="330">
                  <c:v>-0.22317331469789128</c:v>
                </c:pt>
                <c:pt idx="331">
                  <c:v>-0.23320821805038078</c:v>
                </c:pt>
                <c:pt idx="332">
                  <c:v>-0.2345250997674255</c:v>
                </c:pt>
                <c:pt idx="333">
                  <c:v>-0.23524899728089588</c:v>
                </c:pt>
                <c:pt idx="334">
                  <c:v>-0.23628659508242256</c:v>
                </c:pt>
                <c:pt idx="335">
                  <c:v>-0.25051291315753094</c:v>
                </c:pt>
                <c:pt idx="336">
                  <c:v>-0.25424985439222164</c:v>
                </c:pt>
                <c:pt idx="337">
                  <c:v>-0.26280703421988266</c:v>
                </c:pt>
                <c:pt idx="338">
                  <c:v>-0.28061596154781054</c:v>
                </c:pt>
                <c:pt idx="339">
                  <c:v>-0.28593704345868393</c:v>
                </c:pt>
                <c:pt idx="340">
                  <c:v>-0.30013184772260071</c:v>
                </c:pt>
                <c:pt idx="341">
                  <c:v>-0.30443258153697722</c:v>
                </c:pt>
                <c:pt idx="342">
                  <c:v>-0.30615218702898633</c:v>
                </c:pt>
                <c:pt idx="343">
                  <c:v>-0.31754696631666257</c:v>
                </c:pt>
                <c:pt idx="344">
                  <c:v>-0.33377953075562639</c:v>
                </c:pt>
                <c:pt idx="345">
                  <c:v>-0.34014388507695792</c:v>
                </c:pt>
                <c:pt idx="346">
                  <c:v>-0.36337389489157712</c:v>
                </c:pt>
                <c:pt idx="347">
                  <c:v>-0.37484498914959846</c:v>
                </c:pt>
              </c:numCache>
            </c:numRef>
          </c:val>
          <c:extLst>
            <c:ext xmlns:c15="http://schemas.microsoft.com/office/drawing/2012/chart" uri="{02D57815-91ED-43cb-92C2-25804820EDAC}">
              <c15:datalabelsRange>
                <c15:f>'Chart - gains losses ALL'!$E$5:$E$353</c15:f>
                <c15:dlblRangeCache>
                  <c:ptCount val="349"/>
                  <c:pt idx="5">
                    <c:v>Harlow</c:v>
                  </c:pt>
                  <c:pt idx="6">
                    <c:v>Norwich</c:v>
                  </c:pt>
                  <c:pt idx="9">
                    <c:v>Worthing</c:v>
                  </c:pt>
                  <c:pt idx="15">
                    <c:v>Crawley</c:v>
                  </c:pt>
                  <c:pt idx="22">
                    <c:v>Fareham</c:v>
                  </c:pt>
                  <c:pt idx="25">
                    <c:v>Epsom And Ewell</c:v>
                  </c:pt>
                  <c:pt idx="27">
                    <c:v>Lincoln</c:v>
                  </c:pt>
                  <c:pt idx="102">
                    <c:v>Fenland</c:v>
                  </c:pt>
                  <c:pt idx="111">
                    <c:v>Oxford</c:v>
                  </c:pt>
                  <c:pt idx="112">
                    <c:v>Reigate And Banstead</c:v>
                  </c:pt>
                  <c:pt idx="124">
                    <c:v>Chichester</c:v>
                  </c:pt>
                  <c:pt idx="126">
                    <c:v>West Devon</c:v>
                  </c:pt>
                  <c:pt idx="250">
                    <c:v>Maidstone</c:v>
                  </c:pt>
                  <c:pt idx="264">
                    <c:v>Staffordshire Moorlands</c:v>
                  </c:pt>
                  <c:pt idx="273">
                    <c:v>South Holland</c:v>
                  </c:pt>
                  <c:pt idx="294">
                    <c:v>Hyndburn</c:v>
                  </c:pt>
                  <c:pt idx="300">
                    <c:v>Mid Devon</c:v>
                  </c:pt>
                  <c:pt idx="314">
                    <c:v>Bolsover</c:v>
                  </c:pt>
                  <c:pt idx="315">
                    <c:v>Blaby</c:v>
                  </c:pt>
                  <c:pt idx="319">
                    <c:v>Dartford</c:v>
                  </c:pt>
                  <c:pt idx="321">
                    <c:v>Cambridge</c:v>
                  </c:pt>
                  <c:pt idx="323">
                    <c:v>East Cambridgeshire</c:v>
                  </c:pt>
                  <c:pt idx="324">
                    <c:v>Horsham</c:v>
                  </c:pt>
                  <c:pt idx="333">
                    <c:v>South Derbyshire</c:v>
                  </c:pt>
                  <c:pt idx="335">
                    <c:v>Wychavon</c:v>
                  </c:pt>
                  <c:pt idx="336">
                    <c:v>Uttlesford</c:v>
                  </c:pt>
                  <c:pt idx="337">
                    <c:v>West Oxfordshire</c:v>
                  </c:pt>
                  <c:pt idx="338">
                    <c:v>Rugby</c:v>
                  </c:pt>
                  <c:pt idx="339">
                    <c:v>Cotswold</c:v>
                  </c:pt>
                  <c:pt idx="340">
                    <c:v>Cherwell</c:v>
                  </c:pt>
                  <c:pt idx="343">
                    <c:v>Mid Suffolk</c:v>
                  </c:pt>
                  <c:pt idx="346">
                    <c:v>Harborough</c:v>
                  </c:pt>
                  <c:pt idx="348">
                    <c:v>North West Leicestershire</c:v>
                  </c:pt>
                </c15:dlblRangeCache>
              </c15:datalabelsRange>
            </c:ext>
            <c:ext xmlns:c16="http://schemas.microsoft.com/office/drawing/2014/chart" uri="{C3380CC4-5D6E-409C-BE32-E72D297353CC}">
              <c16:uniqueId val="{0000015C-C883-4E11-A993-F2ACBB7F7F12}"/>
            </c:ext>
          </c:extLst>
        </c:ser>
        <c:ser>
          <c:idx val="7"/>
          <c:order val="5"/>
          <c:tx>
            <c:strRef>
              <c:f>'Chart - gains losses ALL'!$K$4</c:f>
              <c:strCache>
                <c:ptCount val="1"/>
                <c:pt idx="0">
                  <c:v>SD</c:v>
                </c:pt>
              </c:strCache>
            </c:strRef>
          </c:tx>
          <c:spPr>
            <a:solidFill>
              <a:schemeClr val="accent6">
                <a:lumMod val="75000"/>
              </a:schemeClr>
            </a:solidFill>
            <a:ln>
              <a:noFill/>
            </a:ln>
            <a:effectLst/>
          </c:spPr>
          <c:invertIfNegative val="0"/>
          <c:val>
            <c:numRef>
              <c:f>'Chart - gains losses ALL'!$K$5:$K$352</c:f>
              <c:numCache>
                <c:formatCode>General</c:formatCode>
                <c:ptCount val="348"/>
                <c:pt idx="5" formatCode="0.00%">
                  <c:v>0.21004356806591878</c:v>
                </c:pt>
                <c:pt idx="6" formatCode="0.00%">
                  <c:v>0.20929927399128606</c:v>
                </c:pt>
                <c:pt idx="9" formatCode="0.00%">
                  <c:v>0.16928269239464125</c:v>
                </c:pt>
                <c:pt idx="15" formatCode="0.00%">
                  <c:v>0.14860043016151817</c:v>
                </c:pt>
                <c:pt idx="20" formatCode="0.00%">
                  <c:v>0.13380646649248071</c:v>
                </c:pt>
                <c:pt idx="21" formatCode="0.00%">
                  <c:v>0.1298013656218289</c:v>
                </c:pt>
                <c:pt idx="22" formatCode="0.00%">
                  <c:v>0.12951548292212101</c:v>
                </c:pt>
                <c:pt idx="25" formatCode="0.00%">
                  <c:v>0.12400764246872749</c:v>
                </c:pt>
                <c:pt idx="27" formatCode="0.00%">
                  <c:v>0.11697960827951946</c:v>
                </c:pt>
                <c:pt idx="31" formatCode="0.00%">
                  <c:v>0.10758376316495513</c:v>
                </c:pt>
                <c:pt idx="33" formatCode="0.00%">
                  <c:v>0.10459979216086805</c:v>
                </c:pt>
                <c:pt idx="40" formatCode="0.00%">
                  <c:v>9.5623927623409113E-2</c:v>
                </c:pt>
                <c:pt idx="44" formatCode="0.00%">
                  <c:v>8.9424061882283981E-2</c:v>
                </c:pt>
                <c:pt idx="51" formatCode="0.00%">
                  <c:v>7.7759309597723411E-2</c:v>
                </c:pt>
                <c:pt idx="56" formatCode="0.00%">
                  <c:v>7.0851878353082209E-2</c:v>
                </c:pt>
                <c:pt idx="63" formatCode="0.00%">
                  <c:v>6.4926085623503105E-2</c:v>
                </c:pt>
                <c:pt idx="64" formatCode="0.00%">
                  <c:v>6.4092235198415309E-2</c:v>
                </c:pt>
                <c:pt idx="65" formatCode="0.00%">
                  <c:v>6.3809461062884654E-2</c:v>
                </c:pt>
                <c:pt idx="66" formatCode="0.00%">
                  <c:v>6.2651762807245145E-2</c:v>
                </c:pt>
                <c:pt idx="74" formatCode="0.00%">
                  <c:v>5.5698371755413825E-2</c:v>
                </c:pt>
                <c:pt idx="78" formatCode="0.00%">
                  <c:v>5.0760211471695862E-2</c:v>
                </c:pt>
                <c:pt idx="85" formatCode="0.00%">
                  <c:v>4.6162205967106282E-2</c:v>
                </c:pt>
                <c:pt idx="86" formatCode="0.00%">
                  <c:v>4.4781505798165255E-2</c:v>
                </c:pt>
                <c:pt idx="87" formatCode="0.00%">
                  <c:v>4.4075517850617314E-2</c:v>
                </c:pt>
                <c:pt idx="88" formatCode="0.00%">
                  <c:v>4.3451109464178628E-2</c:v>
                </c:pt>
                <c:pt idx="89" formatCode="0.00%">
                  <c:v>4.33212766126106E-2</c:v>
                </c:pt>
                <c:pt idx="96" formatCode="0.00%">
                  <c:v>3.9172845831720322E-2</c:v>
                </c:pt>
                <c:pt idx="100" formatCode="0.00%">
                  <c:v>3.6307317937324841E-2</c:v>
                </c:pt>
                <c:pt idx="102" formatCode="0.00%">
                  <c:v>3.5244661711536965E-2</c:v>
                </c:pt>
                <c:pt idx="104" formatCode="0.00%">
                  <c:v>3.2564739884478111E-2</c:v>
                </c:pt>
                <c:pt idx="106" formatCode="0.00%">
                  <c:v>3.1816780962345199E-2</c:v>
                </c:pt>
                <c:pt idx="110" formatCode="0.00%">
                  <c:v>2.9251291661282784E-2</c:v>
                </c:pt>
                <c:pt idx="111" formatCode="0.00%">
                  <c:v>2.7338835991368823E-2</c:v>
                </c:pt>
                <c:pt idx="112" formatCode="0.00%">
                  <c:v>2.6715807389225459E-2</c:v>
                </c:pt>
                <c:pt idx="116" formatCode="0.00%">
                  <c:v>2.3347276693554506E-2</c:v>
                </c:pt>
                <c:pt idx="117" formatCode="0.00%">
                  <c:v>2.3161902893173172E-2</c:v>
                </c:pt>
                <c:pt idx="122" formatCode="0.00%">
                  <c:v>1.9147223525921658E-2</c:v>
                </c:pt>
                <c:pt idx="124" formatCode="0.00%">
                  <c:v>1.8106769559624182E-2</c:v>
                </c:pt>
                <c:pt idx="125" formatCode="0.00%">
                  <c:v>1.7961830245864268E-2</c:v>
                </c:pt>
                <c:pt idx="126" formatCode="0.00%">
                  <c:v>1.5711251679726524E-2</c:v>
                </c:pt>
                <c:pt idx="127" formatCode="0.00%">
                  <c:v>1.5435062259743674E-2</c:v>
                </c:pt>
                <c:pt idx="128" formatCode="0.00%">
                  <c:v>1.5021129814872625E-2</c:v>
                </c:pt>
                <c:pt idx="131" formatCode="0.00%">
                  <c:v>1.3988739976259349E-2</c:v>
                </c:pt>
                <c:pt idx="134" formatCode="0.00%">
                  <c:v>1.2859819090065026E-2</c:v>
                </c:pt>
                <c:pt idx="137" formatCode="0.00%">
                  <c:v>1.2463683177261261E-2</c:v>
                </c:pt>
                <c:pt idx="138" formatCode="0.00%">
                  <c:v>1.2455112412738762E-2</c:v>
                </c:pt>
                <c:pt idx="140" formatCode="0.00%">
                  <c:v>1.1462702404040674E-2</c:v>
                </c:pt>
                <c:pt idx="143" formatCode="0.00%">
                  <c:v>9.7761827038489266E-3</c:v>
                </c:pt>
                <c:pt idx="144" formatCode="0.00%">
                  <c:v>9.5207002406643218E-3</c:v>
                </c:pt>
                <c:pt idx="145" formatCode="0.00%">
                  <c:v>9.4294756981858213E-3</c:v>
                </c:pt>
                <c:pt idx="146" formatCode="0.00%">
                  <c:v>7.8152506264544466E-3</c:v>
                </c:pt>
                <c:pt idx="147" formatCode="0.00%">
                  <c:v>6.8710758080871587E-3</c:v>
                </c:pt>
                <c:pt idx="149" formatCode="0.00%">
                  <c:v>5.8839990309100471E-3</c:v>
                </c:pt>
                <c:pt idx="150" formatCode="0.00%">
                  <c:v>5.8150634269488024E-3</c:v>
                </c:pt>
                <c:pt idx="154" formatCode="0.00%">
                  <c:v>2.7273417502701415E-3</c:v>
                </c:pt>
                <c:pt idx="157" formatCode="0.00%">
                  <c:v>1.9848633392501517E-3</c:v>
                </c:pt>
                <c:pt idx="159" formatCode="0.00%">
                  <c:v>1.5313920769386364E-3</c:v>
                </c:pt>
                <c:pt idx="164" formatCode="0.00%">
                  <c:v>-1.3354304078470592E-3</c:v>
                </c:pt>
                <c:pt idx="169" formatCode="0.00%">
                  <c:v>-3.9846702067971758E-3</c:v>
                </c:pt>
                <c:pt idx="170" formatCode="0.00%">
                  <c:v>-4.1187844293912659E-3</c:v>
                </c:pt>
                <c:pt idx="173" formatCode="0.00%">
                  <c:v>-7.0449104112753668E-3</c:v>
                </c:pt>
                <c:pt idx="175" formatCode="0.00%">
                  <c:v>-7.8144275781672785E-3</c:v>
                </c:pt>
                <c:pt idx="176" formatCode="0.00%">
                  <c:v>-8.7167117498962374E-3</c:v>
                </c:pt>
                <c:pt idx="178" formatCode="0.00%">
                  <c:v>-9.6627230352649626E-3</c:v>
                </c:pt>
                <c:pt idx="179" formatCode="0.00%">
                  <c:v>-1.0210273236102669E-2</c:v>
                </c:pt>
                <c:pt idx="187" formatCode="0.00%">
                  <c:v>-1.8096865981941532E-2</c:v>
                </c:pt>
                <c:pt idx="189" formatCode="0.00%">
                  <c:v>-1.8850247553170826E-2</c:v>
                </c:pt>
                <c:pt idx="190" formatCode="0.00%">
                  <c:v>-2.0010676020128605E-2</c:v>
                </c:pt>
                <c:pt idx="197" formatCode="0.00%">
                  <c:v>-2.5235350437619323E-2</c:v>
                </c:pt>
                <c:pt idx="199" formatCode="0.00%">
                  <c:v>-2.6474550255476792E-2</c:v>
                </c:pt>
                <c:pt idx="201" formatCode="0.00%">
                  <c:v>-2.6885137113494571E-2</c:v>
                </c:pt>
                <c:pt idx="202" formatCode="0.00%">
                  <c:v>-2.7407566017946156E-2</c:v>
                </c:pt>
                <c:pt idx="203" formatCode="0.00%">
                  <c:v>-2.7928215230053836E-2</c:v>
                </c:pt>
                <c:pt idx="205" formatCode="0.00%">
                  <c:v>-2.9550808324250298E-2</c:v>
                </c:pt>
                <c:pt idx="206" formatCode="0.00%">
                  <c:v>-3.0461348638879948E-2</c:v>
                </c:pt>
                <c:pt idx="207" formatCode="0.00%">
                  <c:v>-3.0480758120870526E-2</c:v>
                </c:pt>
                <c:pt idx="210" formatCode="0.00%">
                  <c:v>-3.0638170180609041E-2</c:v>
                </c:pt>
                <c:pt idx="211" formatCode="0.00%">
                  <c:v>-3.3468833871133079E-2</c:v>
                </c:pt>
                <c:pt idx="215" formatCode="0.00%">
                  <c:v>-3.5471785373640291E-2</c:v>
                </c:pt>
                <c:pt idx="218" formatCode="0.00%">
                  <c:v>-3.6435778323277081E-2</c:v>
                </c:pt>
                <c:pt idx="219" formatCode="0.00%">
                  <c:v>-3.7743278175507218E-2</c:v>
                </c:pt>
                <c:pt idx="222" formatCode="0.00%">
                  <c:v>-3.983537860664918E-2</c:v>
                </c:pt>
                <c:pt idx="225" formatCode="0.00%">
                  <c:v>-4.2288341466475018E-2</c:v>
                </c:pt>
                <c:pt idx="228" formatCode="0.00%">
                  <c:v>-4.4602544519879883E-2</c:v>
                </c:pt>
                <c:pt idx="231" formatCode="0.00%">
                  <c:v>-4.7429965308649853E-2</c:v>
                </c:pt>
                <c:pt idx="232" formatCode="0.00%">
                  <c:v>-4.7732190930754738E-2</c:v>
                </c:pt>
                <c:pt idx="235" formatCode="0.00%">
                  <c:v>-5.2425775294165478E-2</c:v>
                </c:pt>
                <c:pt idx="238" formatCode="0.00%">
                  <c:v>-5.5065402194037098E-2</c:v>
                </c:pt>
                <c:pt idx="239" formatCode="0.00%">
                  <c:v>-5.535137967880463E-2</c:v>
                </c:pt>
                <c:pt idx="240" formatCode="0.00%">
                  <c:v>-5.6963478304676761E-2</c:v>
                </c:pt>
                <c:pt idx="243" formatCode="0.00%">
                  <c:v>-6.1970640365566806E-2</c:v>
                </c:pt>
                <c:pt idx="244" formatCode="0.00%">
                  <c:v>-6.5257906881225416E-2</c:v>
                </c:pt>
                <c:pt idx="245" formatCode="0.00%">
                  <c:v>-6.572160965106516E-2</c:v>
                </c:pt>
                <c:pt idx="247" formatCode="0.00%">
                  <c:v>-6.6679066114051111E-2</c:v>
                </c:pt>
                <c:pt idx="249" formatCode="0.00%">
                  <c:v>-6.7611135119616028E-2</c:v>
                </c:pt>
                <c:pt idx="250" formatCode="0.00%">
                  <c:v>-6.8595101607763331E-2</c:v>
                </c:pt>
                <c:pt idx="251" formatCode="0.00%">
                  <c:v>-6.8793918548715791E-2</c:v>
                </c:pt>
                <c:pt idx="255" formatCode="0.00%">
                  <c:v>-7.1440986434718093E-2</c:v>
                </c:pt>
                <c:pt idx="257" formatCode="0.00%">
                  <c:v>-7.515924686572939E-2</c:v>
                </c:pt>
                <c:pt idx="258" formatCode="0.00%">
                  <c:v>-7.5449659161897331E-2</c:v>
                </c:pt>
                <c:pt idx="259" formatCode="0.00%">
                  <c:v>-7.6004492121505465E-2</c:v>
                </c:pt>
                <c:pt idx="262" formatCode="0.00%">
                  <c:v>-7.9365966582668632E-2</c:v>
                </c:pt>
                <c:pt idx="264" formatCode="0.00%">
                  <c:v>-8.2087506997754647E-2</c:v>
                </c:pt>
                <c:pt idx="265" formatCode="0.00%">
                  <c:v>-8.2368475089148782E-2</c:v>
                </c:pt>
                <c:pt idx="266" formatCode="0.00%">
                  <c:v>-8.2404085486379883E-2</c:v>
                </c:pt>
                <c:pt idx="267" formatCode="0.00%">
                  <c:v>-8.2689202400628714E-2</c:v>
                </c:pt>
                <c:pt idx="269" formatCode="0.00%">
                  <c:v>-8.5754185010132794E-2</c:v>
                </c:pt>
                <c:pt idx="271" formatCode="0.00%">
                  <c:v>-8.6933271437650658E-2</c:v>
                </c:pt>
                <c:pt idx="272" formatCode="0.00%">
                  <c:v>-8.7864397513877035E-2</c:v>
                </c:pt>
                <c:pt idx="273" formatCode="0.00%">
                  <c:v>-8.8679734548692574E-2</c:v>
                </c:pt>
                <c:pt idx="274" formatCode="0.00%">
                  <c:v>-9.2818410128404527E-2</c:v>
                </c:pt>
                <c:pt idx="275" formatCode="0.00%">
                  <c:v>-9.3034005257643992E-2</c:v>
                </c:pt>
                <c:pt idx="276" formatCode="0.00%">
                  <c:v>-9.3080185116268171E-2</c:v>
                </c:pt>
                <c:pt idx="278" formatCode="0.00%">
                  <c:v>-9.4925587225828223E-2</c:v>
                </c:pt>
                <c:pt idx="279" formatCode="0.00%">
                  <c:v>-9.5914087845455784E-2</c:v>
                </c:pt>
                <c:pt idx="281" formatCode="0.00%">
                  <c:v>-0.10213718179472087</c:v>
                </c:pt>
                <c:pt idx="282" formatCode="0.00%">
                  <c:v>-0.10595156881104688</c:v>
                </c:pt>
                <c:pt idx="284" formatCode="0.00%">
                  <c:v>-0.11140186970251516</c:v>
                </c:pt>
                <c:pt idx="285" formatCode="0.00%">
                  <c:v>-0.11271726273887919</c:v>
                </c:pt>
                <c:pt idx="286" formatCode="0.00%">
                  <c:v>-0.11364406170378273</c:v>
                </c:pt>
                <c:pt idx="289" formatCode="0.00%">
                  <c:v>-0.11642180117218086</c:v>
                </c:pt>
                <c:pt idx="290" formatCode="0.00%">
                  <c:v>-0.11755657103688309</c:v>
                </c:pt>
                <c:pt idx="293" formatCode="0.00%">
                  <c:v>-0.12923412278760665</c:v>
                </c:pt>
                <c:pt idx="294" formatCode="0.00%">
                  <c:v>-0.13198225235707164</c:v>
                </c:pt>
                <c:pt idx="295" formatCode="0.00%">
                  <c:v>-0.13212740874949483</c:v>
                </c:pt>
                <c:pt idx="297" formatCode="0.00%">
                  <c:v>-0.13294818177968323</c:v>
                </c:pt>
                <c:pt idx="298" formatCode="0.00%">
                  <c:v>-0.13297492972222749</c:v>
                </c:pt>
                <c:pt idx="300" formatCode="0.00%">
                  <c:v>-0.13625730422705534</c:v>
                </c:pt>
                <c:pt idx="301" formatCode="0.00%">
                  <c:v>-0.13677356360145246</c:v>
                </c:pt>
                <c:pt idx="302" formatCode="0.00%">
                  <c:v>-0.13936016592118947</c:v>
                </c:pt>
                <c:pt idx="303" formatCode="0.00%">
                  <c:v>-0.13988628979389353</c:v>
                </c:pt>
                <c:pt idx="306" formatCode="0.00%">
                  <c:v>-0.14134414822238256</c:v>
                </c:pt>
                <c:pt idx="307" formatCode="0.00%">
                  <c:v>-0.14165744161016142</c:v>
                </c:pt>
                <c:pt idx="308" formatCode="0.00%">
                  <c:v>-0.14613353245608512</c:v>
                </c:pt>
                <c:pt idx="309" formatCode="0.00%">
                  <c:v>-0.15044658857467139</c:v>
                </c:pt>
                <c:pt idx="312" formatCode="0.00%">
                  <c:v>-0.15839017222658802</c:v>
                </c:pt>
                <c:pt idx="313" formatCode="0.00%">
                  <c:v>-0.16041649699628685</c:v>
                </c:pt>
                <c:pt idx="314" formatCode="0.00%">
                  <c:v>-0.16241720582404312</c:v>
                </c:pt>
                <c:pt idx="315" formatCode="0.00%">
                  <c:v>-0.16386735768290248</c:v>
                </c:pt>
                <c:pt idx="316" formatCode="0.00%">
                  <c:v>-0.16661470064544159</c:v>
                </c:pt>
                <c:pt idx="317" formatCode="0.00%">
                  <c:v>-0.16916264152345742</c:v>
                </c:pt>
                <c:pt idx="318" formatCode="0.00%">
                  <c:v>-0.17178394458995402</c:v>
                </c:pt>
                <c:pt idx="319" formatCode="0.00%">
                  <c:v>-0.17513462691125267</c:v>
                </c:pt>
                <c:pt idx="321" formatCode="0.00%">
                  <c:v>-0.1867588613400285</c:v>
                </c:pt>
                <c:pt idx="322" formatCode="0.00%">
                  <c:v>-0.1891645543210618</c:v>
                </c:pt>
                <c:pt idx="323" formatCode="0.00%">
                  <c:v>-0.18975376457875229</c:v>
                </c:pt>
                <c:pt idx="324" formatCode="0.00%">
                  <c:v>-0.19014453235682816</c:v>
                </c:pt>
                <c:pt idx="325" formatCode="0.00%">
                  <c:v>-0.19224250938383539</c:v>
                </c:pt>
                <c:pt idx="326" formatCode="0.00%">
                  <c:v>-0.19953982166759959</c:v>
                </c:pt>
                <c:pt idx="328" formatCode="0.00%">
                  <c:v>-0.20405956199416292</c:v>
                </c:pt>
                <c:pt idx="329" formatCode="0.00%">
                  <c:v>-0.22103866474039499</c:v>
                </c:pt>
                <c:pt idx="330" formatCode="0.00%">
                  <c:v>-0.22317331469789128</c:v>
                </c:pt>
                <c:pt idx="331" formatCode="0.00%">
                  <c:v>-0.23320821805038078</c:v>
                </c:pt>
                <c:pt idx="332" formatCode="0.00%">
                  <c:v>-0.2345250997674255</c:v>
                </c:pt>
                <c:pt idx="333" formatCode="0.00%">
                  <c:v>-0.23524899728089588</c:v>
                </c:pt>
                <c:pt idx="335" formatCode="0.00%">
                  <c:v>-0.25051291315753094</c:v>
                </c:pt>
                <c:pt idx="336" formatCode="0.00%">
                  <c:v>-0.25424985439222164</c:v>
                </c:pt>
                <c:pt idx="337" formatCode="0.00%">
                  <c:v>-0.26280703421988266</c:v>
                </c:pt>
                <c:pt idx="338" formatCode="0.00%">
                  <c:v>-0.28061596154781054</c:v>
                </c:pt>
                <c:pt idx="339" formatCode="0.00%">
                  <c:v>-0.28593704345868393</c:v>
                </c:pt>
                <c:pt idx="340" formatCode="0.00%">
                  <c:v>-0.30013184772260071</c:v>
                </c:pt>
                <c:pt idx="343" formatCode="0.00%">
                  <c:v>-0.31754696631666257</c:v>
                </c:pt>
                <c:pt idx="346" formatCode="0.00%">
                  <c:v>-0.36337389489157712</c:v>
                </c:pt>
              </c:numCache>
            </c:numRef>
          </c:val>
          <c:extLst>
            <c:ext xmlns:c16="http://schemas.microsoft.com/office/drawing/2014/chart" uri="{C3380CC4-5D6E-409C-BE32-E72D297353CC}">
              <c16:uniqueId val="{0000015D-C883-4E11-A993-F2ACBB7F7F12}"/>
            </c:ext>
          </c:extLst>
        </c:ser>
        <c:dLbls>
          <c:showLegendKey val="0"/>
          <c:showVal val="0"/>
          <c:showCatName val="0"/>
          <c:showSerName val="0"/>
          <c:showPercent val="0"/>
          <c:showBubbleSize val="0"/>
        </c:dLbls>
        <c:gapWidth val="0"/>
        <c:overlap val="100"/>
        <c:axId val="1096267647"/>
        <c:axId val="1096268127"/>
        <c:extLst>
          <c:ext xmlns:c15="http://schemas.microsoft.com/office/drawing/2012/chart" uri="{02D57815-91ED-43cb-92C2-25804820EDAC}">
            <c15:filteredBarSeries>
              <c15:ser>
                <c:idx val="3"/>
                <c:order val="1"/>
                <c:tx>
                  <c:strRef>
                    <c:extLst>
                      <c:ext uri="{02D57815-91ED-43cb-92C2-25804820EDAC}">
                        <c15:formulaRef>
                          <c15:sqref>'Chart - gains losses ALL'!$G$4</c15:sqref>
                        </c15:formulaRef>
                      </c:ext>
                    </c:extLst>
                    <c:strCache>
                      <c:ptCount val="1"/>
                      <c:pt idx="0">
                        <c:v>ILB</c:v>
                      </c:pt>
                    </c:strCache>
                  </c:strRef>
                </c:tx>
                <c:spPr>
                  <a:solidFill>
                    <a:srgbClr val="FF0000"/>
                  </a:solidFill>
                  <a:ln>
                    <a:noFill/>
                  </a:ln>
                  <a:effectLst/>
                </c:spPr>
                <c:invertIfNegative val="0"/>
                <c:val>
                  <c:numRef>
                    <c:extLst>
                      <c:ext uri="{02D57815-91ED-43cb-92C2-25804820EDAC}">
                        <c15:formulaRef>
                          <c15:sqref>'Chart - gains losses ALL'!$G$5:$G$352</c15:sqref>
                        </c15:formulaRef>
                      </c:ext>
                    </c:extLst>
                    <c:numCache>
                      <c:formatCode>General</c:formatCode>
                      <c:ptCount val="348"/>
                      <c:pt idx="226" formatCode="0.00%">
                        <c:v>-4.2583721897354154E-2</c:v>
                      </c:pt>
                      <c:pt idx="270" formatCode="0.00%">
                        <c:v>-8.6723545748846692E-2</c:v>
                      </c:pt>
                      <c:pt idx="287" formatCode="0.00%">
                        <c:v>-0.1152860072242714</c:v>
                      </c:pt>
                      <c:pt idx="291" formatCode="0.00%">
                        <c:v>-0.1215692151772904</c:v>
                      </c:pt>
                      <c:pt idx="299" formatCode="0.00%">
                        <c:v>-0.13435262122232472</c:v>
                      </c:pt>
                      <c:pt idx="310" formatCode="0.00%">
                        <c:v>-0.15621508560508796</c:v>
                      </c:pt>
                      <c:pt idx="327" formatCode="0.00%">
                        <c:v>-0.20219900958170059</c:v>
                      </c:pt>
                      <c:pt idx="334" formatCode="0.00%">
                        <c:v>-0.23628659508242256</c:v>
                      </c:pt>
                      <c:pt idx="341" formatCode="0.00%">
                        <c:v>-0.30443258153697722</c:v>
                      </c:pt>
                      <c:pt idx="342" formatCode="0.00%">
                        <c:v>-0.30615218702898633</c:v>
                      </c:pt>
                      <c:pt idx="344" formatCode="0.00%">
                        <c:v>-0.33377953075562639</c:v>
                      </c:pt>
                      <c:pt idx="345" formatCode="0.00%">
                        <c:v>-0.34014388507695792</c:v>
                      </c:pt>
                      <c:pt idx="347" formatCode="0.00%">
                        <c:v>-0.37484498914959846</c:v>
                      </c:pt>
                    </c:numCache>
                  </c:numRef>
                </c:val>
                <c:extLst>
                  <c:ext xmlns:c16="http://schemas.microsoft.com/office/drawing/2014/chart" uri="{C3380CC4-5D6E-409C-BE32-E72D297353CC}">
                    <c16:uniqueId val="{0000015E-C883-4E11-A993-F2ACBB7F7F12}"/>
                  </c:ext>
                </c:extLst>
              </c15:ser>
            </c15:filteredBarSeries>
            <c15:filteredBarSeries>
              <c15:ser>
                <c:idx val="4"/>
                <c:order val="2"/>
                <c:tx>
                  <c:strRef>
                    <c:extLst xmlns:c15="http://schemas.microsoft.com/office/drawing/2012/chart">
                      <c:ext xmlns:c15="http://schemas.microsoft.com/office/drawing/2012/chart" uri="{02D57815-91ED-43cb-92C2-25804820EDAC}">
                        <c15:formulaRef>
                          <c15:sqref>'Chart - gains losses ALL'!$H$4</c15:sqref>
                        </c15:formulaRef>
                      </c:ext>
                    </c:extLst>
                    <c:strCache>
                      <c:ptCount val="1"/>
                      <c:pt idx="0">
                        <c:v>OLB</c:v>
                      </c:pt>
                    </c:strCache>
                  </c:strRef>
                </c:tx>
                <c:spPr>
                  <a:solidFill>
                    <a:srgbClr val="FFC000"/>
                  </a:solidFill>
                  <a:ln>
                    <a:noFill/>
                  </a:ln>
                  <a:effectLst/>
                </c:spPr>
                <c:invertIfNegative val="0"/>
                <c:val>
                  <c:numRef>
                    <c:extLst xmlns:c15="http://schemas.microsoft.com/office/drawing/2012/chart">
                      <c:ext xmlns:c15="http://schemas.microsoft.com/office/drawing/2012/chart" uri="{02D57815-91ED-43cb-92C2-25804820EDAC}">
                        <c15:formulaRef>
                          <c15:sqref>'Chart - gains losses ALL'!$H$5:$H$352</c15:sqref>
                        </c15:formulaRef>
                      </c:ext>
                    </c:extLst>
                    <c:numCache>
                      <c:formatCode>General</c:formatCode>
                      <c:ptCount val="348"/>
                      <c:pt idx="8" formatCode="0.00%">
                        <c:v>0.18120600294949951</c:v>
                      </c:pt>
                      <c:pt idx="16" formatCode="0.00%">
                        <c:v>0.1394401262633119</c:v>
                      </c:pt>
                      <c:pt idx="18" formatCode="0.00%">
                        <c:v>0.13711385427317532</c:v>
                      </c:pt>
                      <c:pt idx="24" formatCode="0.00%">
                        <c:v>0.12484609151462304</c:v>
                      </c:pt>
                      <c:pt idx="48" formatCode="0.00%">
                        <c:v>8.2298768136692749E-2</c:v>
                      </c:pt>
                      <c:pt idx="49" formatCode="0.00%">
                        <c:v>7.9419948243421093E-2</c:v>
                      </c:pt>
                      <c:pt idx="84" formatCode="0.00%">
                        <c:v>4.6322349973400921E-2</c:v>
                      </c:pt>
                      <c:pt idx="121" formatCode="0.00%">
                        <c:v>1.9624619818929587E-2</c:v>
                      </c:pt>
                      <c:pt idx="139" formatCode="0.00%">
                        <c:v>1.2344192761558849E-2</c:v>
                      </c:pt>
                      <c:pt idx="184" formatCode="0.00%">
                        <c:v>-1.6517660484691894E-2</c:v>
                      </c:pt>
                      <c:pt idx="186" formatCode="0.00%">
                        <c:v>-1.7569080508006176E-2</c:v>
                      </c:pt>
                      <c:pt idx="192" formatCode="0.00%">
                        <c:v>-2.1593719768959244E-2</c:v>
                      </c:pt>
                      <c:pt idx="200" formatCode="0.00%">
                        <c:v>-2.677372528122653E-2</c:v>
                      </c:pt>
                      <c:pt idx="212" formatCode="0.00%">
                        <c:v>-3.3576662837401197E-2</c:v>
                      </c:pt>
                      <c:pt idx="220" formatCode="0.00%">
                        <c:v>-3.9028116921774068E-2</c:v>
                      </c:pt>
                      <c:pt idx="233" formatCode="0.00%">
                        <c:v>-5.0918933743711363E-2</c:v>
                      </c:pt>
                      <c:pt idx="253" formatCode="0.00%">
                        <c:v>-6.9118680333881369E-2</c:v>
                      </c:pt>
                      <c:pt idx="254" formatCode="0.00%">
                        <c:v>-6.9503115679367816E-2</c:v>
                      </c:pt>
                      <c:pt idx="288" formatCode="0.00%">
                        <c:v>-0.11626014940536998</c:v>
                      </c:pt>
                      <c:pt idx="320" formatCode="0.00%">
                        <c:v>-0.1766996408497131</c:v>
                      </c:pt>
                    </c:numCache>
                  </c:numRef>
                </c:val>
                <c:extLst xmlns:c15="http://schemas.microsoft.com/office/drawing/2012/chart">
                  <c:ext xmlns:c16="http://schemas.microsoft.com/office/drawing/2014/chart" uri="{C3380CC4-5D6E-409C-BE32-E72D297353CC}">
                    <c16:uniqueId val="{0000015F-C883-4E11-A993-F2ACBB7F7F12}"/>
                  </c:ext>
                </c:extLst>
              </c15:ser>
            </c15:filteredBarSeries>
            <c15:filteredBarSeries>
              <c15:ser>
                <c:idx val="5"/>
                <c:order val="3"/>
                <c:tx>
                  <c:strRef>
                    <c:extLst xmlns:c15="http://schemas.microsoft.com/office/drawing/2012/chart">
                      <c:ext xmlns:c15="http://schemas.microsoft.com/office/drawing/2012/chart" uri="{02D57815-91ED-43cb-92C2-25804820EDAC}">
                        <c15:formulaRef>
                          <c15:sqref>'Chart - gains losses ALL'!$I$4</c15:sqref>
                        </c15:formulaRef>
                      </c:ext>
                    </c:extLst>
                    <c:strCache>
                      <c:ptCount val="1"/>
                      <c:pt idx="0">
                        <c:v>MD</c:v>
                      </c:pt>
                    </c:strCache>
                  </c:strRef>
                </c:tx>
                <c:spPr>
                  <a:solidFill>
                    <a:schemeClr val="accent1">
                      <a:lumMod val="60000"/>
                      <a:lumOff val="40000"/>
                    </a:schemeClr>
                  </a:solidFill>
                  <a:ln>
                    <a:noFill/>
                  </a:ln>
                  <a:effectLst/>
                </c:spPr>
                <c:invertIfNegative val="0"/>
                <c:val>
                  <c:numRef>
                    <c:extLst xmlns:c15="http://schemas.microsoft.com/office/drawing/2012/chart">
                      <c:ext xmlns:c15="http://schemas.microsoft.com/office/drawing/2012/chart" uri="{02D57815-91ED-43cb-92C2-25804820EDAC}">
                        <c15:formulaRef>
                          <c15:sqref>'Chart - gains losses ALL'!$I$5:$I$352</c15:sqref>
                        </c15:formulaRef>
                      </c:ext>
                    </c:extLst>
                    <c:numCache>
                      <c:formatCode>General</c:formatCode>
                      <c:ptCount val="348"/>
                      <c:pt idx="12" formatCode="0.00%">
                        <c:v>0.16520618299487833</c:v>
                      </c:pt>
                      <c:pt idx="13" formatCode="0.00%">
                        <c:v>0.15458951731570814</c:v>
                      </c:pt>
                      <c:pt idx="14" formatCode="0.00%">
                        <c:v>0.15364622881842221</c:v>
                      </c:pt>
                      <c:pt idx="23" formatCode="0.00%">
                        <c:v>0.12562736588025938</c:v>
                      </c:pt>
                      <c:pt idx="35" formatCode="0.00%">
                        <c:v>0.10271276217287206</c:v>
                      </c:pt>
                      <c:pt idx="39" formatCode="0.00%">
                        <c:v>9.8578558534525282E-2</c:v>
                      </c:pt>
                      <c:pt idx="41" formatCode="0.00%">
                        <c:v>9.5562269306342276E-2</c:v>
                      </c:pt>
                      <c:pt idx="42" formatCode="0.00%">
                        <c:v>9.4680453193607697E-2</c:v>
                      </c:pt>
                      <c:pt idx="43" formatCode="0.00%">
                        <c:v>9.2975833080092413E-2</c:v>
                      </c:pt>
                      <c:pt idx="45" formatCode="0.00%">
                        <c:v>8.8801130714318943E-2</c:v>
                      </c:pt>
                      <c:pt idx="46" formatCode="0.00%">
                        <c:v>8.7951761034250953E-2</c:v>
                      </c:pt>
                      <c:pt idx="53" formatCode="0.00%">
                        <c:v>7.2484284338213453E-2</c:v>
                      </c:pt>
                      <c:pt idx="54" formatCode="0.00%">
                        <c:v>7.1980118684307509E-2</c:v>
                      </c:pt>
                      <c:pt idx="70" formatCode="0.00%">
                        <c:v>6.021556446051498E-2</c:v>
                      </c:pt>
                      <c:pt idx="71" formatCode="0.00%">
                        <c:v>5.9983117224831309E-2</c:v>
                      </c:pt>
                      <c:pt idx="73" formatCode="0.00%">
                        <c:v>5.8447197147600841E-2</c:v>
                      </c:pt>
                      <c:pt idx="75" formatCode="0.00%">
                        <c:v>5.3869037648847928E-2</c:v>
                      </c:pt>
                      <c:pt idx="76" formatCode="0.00%">
                        <c:v>5.2411548050576927E-2</c:v>
                      </c:pt>
                      <c:pt idx="79" formatCode="0.00%">
                        <c:v>4.988015244059469E-2</c:v>
                      </c:pt>
                      <c:pt idx="83" formatCode="0.00%">
                        <c:v>4.6359817628086393E-2</c:v>
                      </c:pt>
                      <c:pt idx="92" formatCode="0.00%">
                        <c:v>4.1177651066173951E-2</c:v>
                      </c:pt>
                      <c:pt idx="95" formatCode="0.00%">
                        <c:v>3.9963680372912799E-2</c:v>
                      </c:pt>
                      <c:pt idx="99" formatCode="0.00%">
                        <c:v>3.8505465692363988E-2</c:v>
                      </c:pt>
                      <c:pt idx="105" formatCode="0.00%">
                        <c:v>3.1858268685694614E-2</c:v>
                      </c:pt>
                      <c:pt idx="119" formatCode="0.00%">
                        <c:v>2.1122372707959188E-2</c:v>
                      </c:pt>
                      <c:pt idx="123" formatCode="0.00%">
                        <c:v>1.8833288908693412E-2</c:v>
                      </c:pt>
                      <c:pt idx="148" formatCode="0.00%">
                        <c:v>6.1925586243973055E-3</c:v>
                      </c:pt>
                      <c:pt idx="152" formatCode="0.00%">
                        <c:v>4.706072260559563E-3</c:v>
                      </c:pt>
                      <c:pt idx="155" formatCode="0.00%">
                        <c:v>2.6710492531358495E-3</c:v>
                      </c:pt>
                      <c:pt idx="158" formatCode="0.00%">
                        <c:v>1.869330009182811E-3</c:v>
                      </c:pt>
                      <c:pt idx="162" formatCode="0.00%">
                        <c:v>-1.6698520768009773E-4</c:v>
                      </c:pt>
                      <c:pt idx="183" formatCode="0.00%">
                        <c:v>-1.494194741018405E-2</c:v>
                      </c:pt>
                      <c:pt idx="204" formatCode="0.00%">
                        <c:v>-2.9361555924447995E-2</c:v>
                      </c:pt>
                      <c:pt idx="223" formatCode="0.00%">
                        <c:v>-4.0688891303983454E-2</c:v>
                      </c:pt>
                      <c:pt idx="237" formatCode="0.00%">
                        <c:v>-5.2962469788811833E-2</c:v>
                      </c:pt>
                      <c:pt idx="268" formatCode="0.00%">
                        <c:v>-8.3547633830926074E-2</c:v>
                      </c:pt>
                    </c:numCache>
                  </c:numRef>
                </c:val>
                <c:extLst xmlns:c15="http://schemas.microsoft.com/office/drawing/2012/chart">
                  <c:ext xmlns:c16="http://schemas.microsoft.com/office/drawing/2014/chart" uri="{C3380CC4-5D6E-409C-BE32-E72D297353CC}">
                    <c16:uniqueId val="{00000160-C883-4E11-A993-F2ACBB7F7F12}"/>
                  </c:ext>
                </c:extLst>
              </c15:ser>
            </c15:filteredBarSeries>
            <c15:filteredBarSeries>
              <c15:ser>
                <c:idx val="6"/>
                <c:order val="4"/>
                <c:tx>
                  <c:strRef>
                    <c:extLst xmlns:c15="http://schemas.microsoft.com/office/drawing/2012/chart">
                      <c:ext xmlns:c15="http://schemas.microsoft.com/office/drawing/2012/chart" uri="{02D57815-91ED-43cb-92C2-25804820EDAC}">
                        <c15:formulaRef>
                          <c15:sqref>'Chart - gains losses ALL'!$J$4</c15:sqref>
                        </c15:formulaRef>
                      </c:ext>
                    </c:extLst>
                    <c:strCache>
                      <c:ptCount val="1"/>
                      <c:pt idx="0">
                        <c:v>SC</c:v>
                      </c:pt>
                    </c:strCache>
                  </c:strRef>
                </c:tx>
                <c:spPr>
                  <a:solidFill>
                    <a:srgbClr val="92D050"/>
                  </a:solidFill>
                  <a:ln>
                    <a:noFill/>
                  </a:ln>
                  <a:effectLst/>
                </c:spPr>
                <c:invertIfNegative val="0"/>
                <c:val>
                  <c:numRef>
                    <c:extLst xmlns:c15="http://schemas.microsoft.com/office/drawing/2012/chart">
                      <c:ext xmlns:c15="http://schemas.microsoft.com/office/drawing/2012/chart" uri="{02D57815-91ED-43cb-92C2-25804820EDAC}">
                        <c15:formulaRef>
                          <c15:sqref>'Chart - gains losses ALL'!$J$5:$J$352</c15:sqref>
                        </c15:formulaRef>
                      </c:ext>
                    </c:extLst>
                    <c:numCache>
                      <c:formatCode>General</c:formatCode>
                      <c:ptCount val="348"/>
                      <c:pt idx="38" formatCode="0.00%">
                        <c:v>9.8979504526337692E-2</c:v>
                      </c:pt>
                      <c:pt idx="62" formatCode="0.00%">
                        <c:v>6.5327864619448506E-2</c:v>
                      </c:pt>
                      <c:pt idx="67" formatCode="0.00%">
                        <c:v>6.2363500495077842E-2</c:v>
                      </c:pt>
                      <c:pt idx="94" formatCode="0.00%">
                        <c:v>4.0186280646539549E-2</c:v>
                      </c:pt>
                      <c:pt idx="118" formatCode="0.00%">
                        <c:v>2.2118838733751388E-2</c:v>
                      </c:pt>
                      <c:pt idx="129" formatCode="0.00%">
                        <c:v>1.4591078566831289E-2</c:v>
                      </c:pt>
                      <c:pt idx="133" formatCode="0.00%">
                        <c:v>1.3199388649501799E-2</c:v>
                      </c:pt>
                      <c:pt idx="135" formatCode="0.00%">
                        <c:v>1.2781126160933695E-2</c:v>
                      </c:pt>
                      <c:pt idx="141" formatCode="0.00%">
                        <c:v>1.131258447065437E-2</c:v>
                      </c:pt>
                      <c:pt idx="156" formatCode="0.00%">
                        <c:v>2.4327325232549675E-3</c:v>
                      </c:pt>
                      <c:pt idx="160" formatCode="0.00%">
                        <c:v>1.1714571165182984E-3</c:v>
                      </c:pt>
                      <c:pt idx="166" formatCode="0.00%">
                        <c:v>-3.213835376476893E-3</c:v>
                      </c:pt>
                      <c:pt idx="174" formatCode="0.00%">
                        <c:v>-7.0712700110965284E-3</c:v>
                      </c:pt>
                      <c:pt idx="180" formatCode="0.00%">
                        <c:v>-1.0747928976250133E-2</c:v>
                      </c:pt>
                      <c:pt idx="185" formatCode="0.00%">
                        <c:v>-1.7380341748187211E-2</c:v>
                      </c:pt>
                      <c:pt idx="213" formatCode="0.00%">
                        <c:v>-3.3657931277806155E-2</c:v>
                      </c:pt>
                      <c:pt idx="221" formatCode="0.00%">
                        <c:v>-3.9504869905552173E-2</c:v>
                      </c:pt>
                      <c:pt idx="229" formatCode="0.00%">
                        <c:v>-4.6749465474636376E-2</c:v>
                      </c:pt>
                      <c:pt idx="230" formatCode="0.00%">
                        <c:v>-4.6792105360808196E-2</c:v>
                      </c:pt>
                      <c:pt idx="236" formatCode="0.00%">
                        <c:v>-5.2906662855598204E-2</c:v>
                      </c:pt>
                      <c:pt idx="305" formatCode="0.00%">
                        <c:v>-0.14031448339411332</c:v>
                      </c:pt>
                    </c:numCache>
                  </c:numRef>
                </c:val>
                <c:extLst xmlns:c15="http://schemas.microsoft.com/office/drawing/2012/chart">
                  <c:ext xmlns:c16="http://schemas.microsoft.com/office/drawing/2014/chart" uri="{C3380CC4-5D6E-409C-BE32-E72D297353CC}">
                    <c16:uniqueId val="{00000161-C883-4E11-A993-F2ACBB7F7F12}"/>
                  </c:ext>
                </c:extLst>
              </c15:ser>
            </c15:filteredBarSeries>
            <c15:filteredBarSeries>
              <c15:ser>
                <c:idx val="8"/>
                <c:order val="6"/>
                <c:tx>
                  <c:strRef>
                    <c:extLst xmlns:c15="http://schemas.microsoft.com/office/drawing/2012/chart">
                      <c:ext xmlns:c15="http://schemas.microsoft.com/office/drawing/2012/chart" uri="{02D57815-91ED-43cb-92C2-25804820EDAC}">
                        <c15:formulaRef>
                          <c15:sqref>'Chart - gains losses ALL'!$L$4</c15:sqref>
                        </c15:formulaRef>
                      </c:ext>
                    </c:extLst>
                    <c:strCache>
                      <c:ptCount val="1"/>
                      <c:pt idx="0">
                        <c:v>UA</c:v>
                      </c:pt>
                    </c:strCache>
                  </c:strRef>
                </c:tx>
                <c:spPr>
                  <a:solidFill>
                    <a:schemeClr val="tx2">
                      <a:lumMod val="75000"/>
                      <a:lumOff val="25000"/>
                    </a:schemeClr>
                  </a:solidFill>
                  <a:ln>
                    <a:noFill/>
                  </a:ln>
                  <a:effectLst/>
                </c:spPr>
                <c:invertIfNegative val="0"/>
                <c:val>
                  <c:numRef>
                    <c:extLst xmlns:c15="http://schemas.microsoft.com/office/drawing/2012/chart">
                      <c:ext xmlns:c15="http://schemas.microsoft.com/office/drawing/2012/chart" uri="{02D57815-91ED-43cb-92C2-25804820EDAC}">
                        <c15:formulaRef>
                          <c15:sqref>'Chart - gains losses ALL'!$L$5:$L$352</c15:sqref>
                        </c15:formulaRef>
                      </c:ext>
                    </c:extLst>
                    <c:numCache>
                      <c:formatCode>General</c:formatCode>
                      <c:ptCount val="348"/>
                      <c:pt idx="4" formatCode="0.00%">
                        <c:v>0.23041988592032592</c:v>
                      </c:pt>
                      <c:pt idx="7" formatCode="0.00%">
                        <c:v>0.1917192738660797</c:v>
                      </c:pt>
                      <c:pt idx="10" formatCode="0.00%">
                        <c:v>0.1672973544441427</c:v>
                      </c:pt>
                      <c:pt idx="17" formatCode="0.00%">
                        <c:v>0.13926982203512514</c:v>
                      </c:pt>
                      <c:pt idx="19" formatCode="0.00%">
                        <c:v>0.13532889801921061</c:v>
                      </c:pt>
                      <c:pt idx="26" formatCode="0.00%">
                        <c:v>0.12088546046021731</c:v>
                      </c:pt>
                      <c:pt idx="28" formatCode="0.00%">
                        <c:v>0.11596103570772559</c:v>
                      </c:pt>
                      <c:pt idx="29" formatCode="0.00%">
                        <c:v>0.11348723129232675</c:v>
                      </c:pt>
                      <c:pt idx="30" formatCode="0.00%">
                        <c:v>0.11036028355090224</c:v>
                      </c:pt>
                      <c:pt idx="32" formatCode="0.00%">
                        <c:v>0.10491312601746364</c:v>
                      </c:pt>
                      <c:pt idx="34" formatCode="0.00%">
                        <c:v>0.10344998406413752</c:v>
                      </c:pt>
                      <c:pt idx="36" formatCode="0.00%">
                        <c:v>0.10057718389960028</c:v>
                      </c:pt>
                      <c:pt idx="37" formatCode="0.00%">
                        <c:v>9.9752309653678373E-2</c:v>
                      </c:pt>
                      <c:pt idx="47" formatCode="0.00%">
                        <c:v>8.5785126458656269E-2</c:v>
                      </c:pt>
                      <c:pt idx="50" formatCode="0.00%">
                        <c:v>7.9419667339068176E-2</c:v>
                      </c:pt>
                      <c:pt idx="52" formatCode="0.00%">
                        <c:v>7.371718497165243E-2</c:v>
                      </c:pt>
                      <c:pt idx="55" formatCode="0.00%">
                        <c:v>7.1586594197142125E-2</c:v>
                      </c:pt>
                      <c:pt idx="57" formatCode="0.00%">
                        <c:v>6.9158194439772974E-2</c:v>
                      </c:pt>
                      <c:pt idx="58" formatCode="0.00%">
                        <c:v>6.8362656656861337E-2</c:v>
                      </c:pt>
                      <c:pt idx="59" formatCode="0.00%">
                        <c:v>6.7497191093153469E-2</c:v>
                      </c:pt>
                      <c:pt idx="60" formatCode="0.00%">
                        <c:v>6.5417873147047251E-2</c:v>
                      </c:pt>
                      <c:pt idx="61" formatCode="0.00%">
                        <c:v>6.5369167325034921E-2</c:v>
                      </c:pt>
                      <c:pt idx="68" formatCode="0.00%">
                        <c:v>6.1852170782540378E-2</c:v>
                      </c:pt>
                      <c:pt idx="69" formatCode="0.00%">
                        <c:v>6.1684653277653177E-2</c:v>
                      </c:pt>
                      <c:pt idx="72" formatCode="0.00%">
                        <c:v>5.9026631280084889E-2</c:v>
                      </c:pt>
                      <c:pt idx="77" formatCode="0.00%">
                        <c:v>5.0846120695379575E-2</c:v>
                      </c:pt>
                      <c:pt idx="81" formatCode="0.00%">
                        <c:v>4.8471536539001207E-2</c:v>
                      </c:pt>
                      <c:pt idx="82" formatCode="0.00%">
                        <c:v>4.8021906536137658E-2</c:v>
                      </c:pt>
                      <c:pt idx="90" formatCode="0.00%">
                        <c:v>4.1997168195408087E-2</c:v>
                      </c:pt>
                      <c:pt idx="91" formatCode="0.00%">
                        <c:v>4.1348024163277458E-2</c:v>
                      </c:pt>
                      <c:pt idx="93" formatCode="0.00%">
                        <c:v>4.1142189295520749E-2</c:v>
                      </c:pt>
                      <c:pt idx="98" formatCode="0.00%">
                        <c:v>3.8770340530688646E-2</c:v>
                      </c:pt>
                      <c:pt idx="103" formatCode="0.00%">
                        <c:v>3.5112467647062509E-2</c:v>
                      </c:pt>
                      <c:pt idx="107" formatCode="0.00%">
                        <c:v>3.1703681358046881E-2</c:v>
                      </c:pt>
                      <c:pt idx="108" formatCode="0.00%">
                        <c:v>3.0641237338064974E-2</c:v>
                      </c:pt>
                      <c:pt idx="113" formatCode="0.00%">
                        <c:v>2.5937790785443653E-2</c:v>
                      </c:pt>
                      <c:pt idx="114" formatCode="0.00%">
                        <c:v>2.5559498231582649E-2</c:v>
                      </c:pt>
                      <c:pt idx="115" formatCode="0.00%">
                        <c:v>2.4608206959434539E-2</c:v>
                      </c:pt>
                      <c:pt idx="120" formatCode="0.00%">
                        <c:v>2.0325059864074298E-2</c:v>
                      </c:pt>
                      <c:pt idx="132" formatCode="0.00%">
                        <c:v>1.3924311640252212E-2</c:v>
                      </c:pt>
                      <c:pt idx="151" formatCode="0.00%">
                        <c:v>4.8299660234772503E-3</c:v>
                      </c:pt>
                      <c:pt idx="153" formatCode="0.00%">
                        <c:v>2.8297061142077309E-3</c:v>
                      </c:pt>
                      <c:pt idx="161" formatCode="0.00%">
                        <c:v>0</c:v>
                      </c:pt>
                      <c:pt idx="163" formatCode="0.00%">
                        <c:v>-9.8621294772808133E-4</c:v>
                      </c:pt>
                      <c:pt idx="165" formatCode="0.00%">
                        <c:v>-1.9822001267737199E-3</c:v>
                      </c:pt>
                      <c:pt idx="167" formatCode="0.00%">
                        <c:v>-3.3353396630995463E-3</c:v>
                      </c:pt>
                      <c:pt idx="171" formatCode="0.00%">
                        <c:v>-4.935304830601033E-3</c:v>
                      </c:pt>
                      <c:pt idx="172" formatCode="0.00%">
                        <c:v>-5.7079184004603743E-3</c:v>
                      </c:pt>
                      <c:pt idx="177" formatCode="0.00%">
                        <c:v>-9.4818010181318951E-3</c:v>
                      </c:pt>
                      <c:pt idx="193" formatCode="0.00%">
                        <c:v>-2.1980709459741721E-2</c:v>
                      </c:pt>
                      <c:pt idx="194" formatCode="0.00%">
                        <c:v>-2.240176567250763E-2</c:v>
                      </c:pt>
                      <c:pt idx="195" formatCode="0.00%">
                        <c:v>-2.3193566137936796E-2</c:v>
                      </c:pt>
                      <c:pt idx="196" formatCode="0.00%">
                        <c:v>-2.5177335181948132E-2</c:v>
                      </c:pt>
                      <c:pt idx="209" formatCode="0.00%">
                        <c:v>-3.0556064780003965E-2</c:v>
                      </c:pt>
                      <c:pt idx="216" formatCode="0.00%">
                        <c:v>-3.581544537216641E-2</c:v>
                      </c:pt>
                      <c:pt idx="234" formatCode="0.00%">
                        <c:v>-5.1908534101719479E-2</c:v>
                      </c:pt>
                      <c:pt idx="246" formatCode="0.00%">
                        <c:v>-6.6311436477722085E-2</c:v>
                      </c:pt>
                      <c:pt idx="248" formatCode="0.00%">
                        <c:v>-6.6739010298093288E-2</c:v>
                      </c:pt>
                      <c:pt idx="260" formatCode="0.00%">
                        <c:v>-7.6480060402026345E-2</c:v>
                      </c:pt>
                      <c:pt idx="261" formatCode="0.00%">
                        <c:v>-7.8071153388031014E-2</c:v>
                      </c:pt>
                      <c:pt idx="292" formatCode="0.00%">
                        <c:v>-0.12578625575357377</c:v>
                      </c:pt>
                      <c:pt idx="296" formatCode="0.00%">
                        <c:v>-0.13236181899612864</c:v>
                      </c:pt>
                      <c:pt idx="304" formatCode="0.00%">
                        <c:v>-0.14015966809905342</c:v>
                      </c:pt>
                    </c:numCache>
                  </c:numRef>
                </c:val>
                <c:extLst xmlns:c15="http://schemas.microsoft.com/office/drawing/2012/chart">
                  <c:ext xmlns:c16="http://schemas.microsoft.com/office/drawing/2014/chart" uri="{C3380CC4-5D6E-409C-BE32-E72D297353CC}">
                    <c16:uniqueId val="{00000162-C883-4E11-A993-F2ACBB7F7F12}"/>
                  </c:ext>
                </c:extLst>
              </c15:ser>
            </c15:filteredBarSeries>
            <c15:filteredBarSeries>
              <c15:ser>
                <c:idx val="9"/>
                <c:order val="7"/>
                <c:tx>
                  <c:strRef>
                    <c:extLst xmlns:c15="http://schemas.microsoft.com/office/drawing/2012/chart">
                      <c:ext xmlns:c15="http://schemas.microsoft.com/office/drawing/2012/chart" uri="{02D57815-91ED-43cb-92C2-25804820EDAC}">
                        <c15:formulaRef>
                          <c15:sqref>'Chart - gains losses ALL'!$M$4</c15:sqref>
                        </c15:formulaRef>
                      </c:ext>
                    </c:extLst>
                    <c:strCache>
                      <c:ptCount val="1"/>
                      <c:pt idx="0">
                        <c:v>FIR</c:v>
                      </c:pt>
                    </c:strCache>
                  </c:strRef>
                </c:tx>
                <c:spPr>
                  <a:solidFill>
                    <a:schemeClr val="accent6">
                      <a:lumMod val="20000"/>
                      <a:lumOff val="80000"/>
                    </a:schemeClr>
                  </a:solidFill>
                  <a:ln>
                    <a:noFill/>
                  </a:ln>
                  <a:effectLst/>
                </c:spPr>
                <c:invertIfNegative val="0"/>
                <c:val>
                  <c:numRef>
                    <c:extLst xmlns:c15="http://schemas.microsoft.com/office/drawing/2012/chart">
                      <c:ext xmlns:c15="http://schemas.microsoft.com/office/drawing/2012/chart" uri="{02D57815-91ED-43cb-92C2-25804820EDAC}">
                        <c15:formulaRef>
                          <c15:sqref>'Chart - gains losses ALL'!$M$5:$M$352</c15:sqref>
                        </c15:formulaRef>
                      </c:ext>
                    </c:extLst>
                    <c:numCache>
                      <c:formatCode>0.00%</c:formatCode>
                      <c:ptCount val="348"/>
                      <c:pt idx="0">
                        <c:v>#N/A</c:v>
                      </c:pt>
                      <c:pt idx="1">
                        <c:v>#N/A</c:v>
                      </c:pt>
                      <c:pt idx="2">
                        <c:v>#N/A</c:v>
                      </c:pt>
                      <c:pt idx="3">
                        <c:v>#N/A</c:v>
                      </c:pt>
                      <c:pt idx="11">
                        <c:v>0.16526225869945715</c:v>
                      </c:pt>
                      <c:pt idx="80">
                        <c:v>4.8719370186768286E-2</c:v>
                      </c:pt>
                      <c:pt idx="97">
                        <c:v>3.8859118430637517E-2</c:v>
                      </c:pt>
                      <c:pt idx="101">
                        <c:v>3.619927250152119E-2</c:v>
                      </c:pt>
                      <c:pt idx="109">
                        <c:v>2.9654565539234585E-2</c:v>
                      </c:pt>
                      <c:pt idx="130">
                        <c:v>1.4036439934051369E-2</c:v>
                      </c:pt>
                      <c:pt idx="136">
                        <c:v>1.2501845273262854E-2</c:v>
                      </c:pt>
                      <c:pt idx="142">
                        <c:v>9.8608135482016312E-3</c:v>
                      </c:pt>
                      <c:pt idx="168">
                        <c:v>-3.9515879244805185E-3</c:v>
                      </c:pt>
                      <c:pt idx="181">
                        <c:v>-1.2610147891433904E-2</c:v>
                      </c:pt>
                      <c:pt idx="182">
                        <c:v>-1.4784008035085989E-2</c:v>
                      </c:pt>
                      <c:pt idx="188">
                        <c:v>-1.8229949538382598E-2</c:v>
                      </c:pt>
                      <c:pt idx="191">
                        <c:v>-2.0091766083075176E-2</c:v>
                      </c:pt>
                      <c:pt idx="198">
                        <c:v>-2.5812518727835947E-2</c:v>
                      </c:pt>
                      <c:pt idx="208">
                        <c:v>-3.0554941287522692E-2</c:v>
                      </c:pt>
                      <c:pt idx="214">
                        <c:v>-3.5103680962768342E-2</c:v>
                      </c:pt>
                      <c:pt idx="217">
                        <c:v>-3.6246739422418246E-2</c:v>
                      </c:pt>
                      <c:pt idx="224">
                        <c:v>-4.1082141134564668E-2</c:v>
                      </c:pt>
                      <c:pt idx="227">
                        <c:v>-4.3586987897292595E-2</c:v>
                      </c:pt>
                      <c:pt idx="241">
                        <c:v>-6.0463965884017874E-2</c:v>
                      </c:pt>
                      <c:pt idx="242">
                        <c:v>-6.1813234883587365E-2</c:v>
                      </c:pt>
                      <c:pt idx="252">
                        <c:v>-6.88685835304923E-2</c:v>
                      </c:pt>
                      <c:pt idx="256">
                        <c:v>-7.1729318397708561E-2</c:v>
                      </c:pt>
                      <c:pt idx="263">
                        <c:v>-8.0975730363757908E-2</c:v>
                      </c:pt>
                      <c:pt idx="277">
                        <c:v>-9.4452311362465374E-2</c:v>
                      </c:pt>
                      <c:pt idx="280">
                        <c:v>-0.10023850691392575</c:v>
                      </c:pt>
                      <c:pt idx="283">
                        <c:v>-0.10718636401945515</c:v>
                      </c:pt>
                    </c:numCache>
                  </c:numRef>
                </c:val>
                <c:extLst xmlns:c15="http://schemas.microsoft.com/office/drawing/2012/chart">
                  <c:ext xmlns:c16="http://schemas.microsoft.com/office/drawing/2014/chart" uri="{C3380CC4-5D6E-409C-BE32-E72D297353CC}">
                    <c16:uniqueId val="{00000163-C883-4E11-A993-F2ACBB7F7F12}"/>
                  </c:ext>
                </c:extLst>
              </c15:ser>
            </c15:filteredBarSeries>
          </c:ext>
        </c:extLst>
      </c:barChart>
      <c:catAx>
        <c:axId val="1096267647"/>
        <c:scaling>
          <c:orientation val="minMax"/>
        </c:scaling>
        <c:delete val="1"/>
        <c:axPos val="b"/>
        <c:majorTickMark val="none"/>
        <c:minorTickMark val="none"/>
        <c:tickLblPos val="nextTo"/>
        <c:crossAx val="1096268127"/>
        <c:crosses val="autoZero"/>
        <c:auto val="1"/>
        <c:lblAlgn val="ctr"/>
        <c:lblOffset val="100"/>
        <c:noMultiLvlLbl val="0"/>
      </c:catAx>
      <c:valAx>
        <c:axId val="1096268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9626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GB"/>
              <a:t>Damping from 3-year phasing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stacked"/>
        <c:varyColors val="0"/>
        <c:ser>
          <c:idx val="0"/>
          <c:order val="0"/>
          <c:tx>
            <c:strRef>
              <c:f>Sheet1!$K$37</c:f>
              <c:strCache>
                <c:ptCount val="1"/>
                <c:pt idx="0">
                  <c:v>Damping payment 2026-27 (2)</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1EA4-41E8-BD91-861CB0E5D2F0}"/>
                </c:ext>
              </c:extLst>
            </c:dLbl>
            <c:dLbl>
              <c:idx val="2"/>
              <c:delete val="1"/>
              <c:extLst>
                <c:ext xmlns:c15="http://schemas.microsoft.com/office/drawing/2012/chart" uri="{CE6537A1-D6FC-4f65-9D91-7224C49458BB}"/>
                <c:ext xmlns:c16="http://schemas.microsoft.com/office/drawing/2014/chart" uri="{C3380CC4-5D6E-409C-BE32-E72D297353CC}">
                  <c16:uniqueId val="{00000008-1EA4-41E8-BD91-861CB0E5D2F0}"/>
                </c:ext>
              </c:extLst>
            </c:dLbl>
            <c:dLbl>
              <c:idx val="3"/>
              <c:delete val="1"/>
              <c:extLst>
                <c:ext xmlns:c15="http://schemas.microsoft.com/office/drawing/2012/chart" uri="{CE6537A1-D6FC-4f65-9D91-7224C49458BB}"/>
                <c:ext xmlns:c16="http://schemas.microsoft.com/office/drawing/2014/chart" uri="{C3380CC4-5D6E-409C-BE32-E72D297353CC}">
                  <c16:uniqueId val="{00000009-1EA4-41E8-BD91-861CB0E5D2F0}"/>
                </c:ext>
              </c:extLst>
            </c:dLbl>
            <c:dLbl>
              <c:idx val="4"/>
              <c:delete val="1"/>
              <c:extLst>
                <c:ext xmlns:c15="http://schemas.microsoft.com/office/drawing/2012/chart" uri="{CE6537A1-D6FC-4f65-9D91-7224C49458BB}"/>
                <c:ext xmlns:c16="http://schemas.microsoft.com/office/drawing/2014/chart" uri="{C3380CC4-5D6E-409C-BE32-E72D297353CC}">
                  <c16:uniqueId val="{00000003-1EA4-41E8-BD91-861CB0E5D2F0}"/>
                </c:ext>
              </c:extLst>
            </c:dLbl>
            <c:dLbl>
              <c:idx val="5"/>
              <c:delete val="1"/>
              <c:extLst>
                <c:ext xmlns:c15="http://schemas.microsoft.com/office/drawing/2012/chart" uri="{CE6537A1-D6FC-4f65-9D91-7224C49458BB}"/>
                <c:ext xmlns:c16="http://schemas.microsoft.com/office/drawing/2014/chart" uri="{C3380CC4-5D6E-409C-BE32-E72D297353CC}">
                  <c16:uniqueId val="{0000000A-1EA4-41E8-BD91-861CB0E5D2F0}"/>
                </c:ext>
              </c:extLst>
            </c:dLbl>
            <c:dLbl>
              <c:idx val="7"/>
              <c:delete val="1"/>
              <c:extLst>
                <c:ext xmlns:c15="http://schemas.microsoft.com/office/drawing/2012/chart" uri="{CE6537A1-D6FC-4f65-9D91-7224C49458BB}"/>
                <c:ext xmlns:c16="http://schemas.microsoft.com/office/drawing/2014/chart" uri="{C3380CC4-5D6E-409C-BE32-E72D297353CC}">
                  <c16:uniqueId val="{0000000E-1EA4-41E8-BD91-861CB0E5D2F0}"/>
                </c:ext>
              </c:extLst>
            </c:dLbl>
            <c:dLbl>
              <c:idx val="8"/>
              <c:delete val="1"/>
              <c:extLst>
                <c:ext xmlns:c15="http://schemas.microsoft.com/office/drawing/2012/chart" uri="{CE6537A1-D6FC-4f65-9D91-7224C49458BB}"/>
                <c:ext xmlns:c16="http://schemas.microsoft.com/office/drawing/2014/chart" uri="{C3380CC4-5D6E-409C-BE32-E72D297353CC}">
                  <c16:uniqueId val="{0000000C-1EA4-41E8-BD91-861CB0E5D2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Sheet1!$B$38:$B$48</c:f>
              <c:strCache>
                <c:ptCount val="11"/>
                <c:pt idx="0">
                  <c:v>ILB</c:v>
                </c:pt>
                <c:pt idx="1">
                  <c:v>OLB</c:v>
                </c:pt>
                <c:pt idx="2">
                  <c:v>MD</c:v>
                </c:pt>
                <c:pt idx="3">
                  <c:v>UA</c:v>
                </c:pt>
                <c:pt idx="4">
                  <c:v>UA-CCN</c:v>
                </c:pt>
                <c:pt idx="5">
                  <c:v>SC</c:v>
                </c:pt>
                <c:pt idx="6">
                  <c:v>SD</c:v>
                </c:pt>
                <c:pt idx="7">
                  <c:v>CFA</c:v>
                </c:pt>
                <c:pt idx="8">
                  <c:v>MF</c:v>
                </c:pt>
                <c:pt idx="9">
                  <c:v>GLA</c:v>
                </c:pt>
                <c:pt idx="10">
                  <c:v>ENGLAND</c:v>
                </c:pt>
              </c:strCache>
            </c:strRef>
          </c:cat>
          <c:val>
            <c:numRef>
              <c:f>Sheet1!$K$38:$K$48</c:f>
              <c:numCache>
                <c:formatCode>#,##0.000</c:formatCode>
                <c:ptCount val="11"/>
                <c:pt idx="0">
                  <c:v>536.60957544008875</c:v>
                </c:pt>
                <c:pt idx="1">
                  <c:v>70.845820367991394</c:v>
                </c:pt>
                <c:pt idx="2">
                  <c:v>15.511358301617491</c:v>
                </c:pt>
                <c:pt idx="3">
                  <c:v>57.168835912302029</c:v>
                </c:pt>
                <c:pt idx="4">
                  <c:v>13.851554093305026</c:v>
                </c:pt>
                <c:pt idx="5">
                  <c:v>116.19931189640056</c:v>
                </c:pt>
                <c:pt idx="6">
                  <c:v>145.21616322146633</c:v>
                </c:pt>
                <c:pt idx="7">
                  <c:v>11.857208165203801</c:v>
                </c:pt>
                <c:pt idx="8">
                  <c:v>4.4178847091669127</c:v>
                </c:pt>
                <c:pt idx="9">
                  <c:v>348.49896846390038</c:v>
                </c:pt>
                <c:pt idx="10">
                  <c:v>1320.1766805714426</c:v>
                </c:pt>
              </c:numCache>
            </c:numRef>
          </c:val>
          <c:extLst>
            <c:ext xmlns:c16="http://schemas.microsoft.com/office/drawing/2014/chart" uri="{C3380CC4-5D6E-409C-BE32-E72D297353CC}">
              <c16:uniqueId val="{00000000-1EA4-41E8-BD91-861CB0E5D2F0}"/>
            </c:ext>
          </c:extLst>
        </c:ser>
        <c:ser>
          <c:idx val="1"/>
          <c:order val="1"/>
          <c:tx>
            <c:strRef>
              <c:f>Sheet1!$L$37</c:f>
              <c:strCache>
                <c:ptCount val="1"/>
                <c:pt idx="0">
                  <c:v>Damping payment 2027-28</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1EA4-41E8-BD91-861CB0E5D2F0}"/>
                </c:ext>
              </c:extLst>
            </c:dLbl>
            <c:dLbl>
              <c:idx val="2"/>
              <c:delete val="1"/>
              <c:extLst>
                <c:ext xmlns:c15="http://schemas.microsoft.com/office/drawing/2012/chart" uri="{CE6537A1-D6FC-4f65-9D91-7224C49458BB}"/>
                <c:ext xmlns:c16="http://schemas.microsoft.com/office/drawing/2014/chart" uri="{C3380CC4-5D6E-409C-BE32-E72D297353CC}">
                  <c16:uniqueId val="{00000005-1EA4-41E8-BD91-861CB0E5D2F0}"/>
                </c:ext>
              </c:extLst>
            </c:dLbl>
            <c:dLbl>
              <c:idx val="3"/>
              <c:delete val="1"/>
              <c:extLst>
                <c:ext xmlns:c15="http://schemas.microsoft.com/office/drawing/2012/chart" uri="{CE6537A1-D6FC-4f65-9D91-7224C49458BB}"/>
                <c:ext xmlns:c16="http://schemas.microsoft.com/office/drawing/2014/chart" uri="{C3380CC4-5D6E-409C-BE32-E72D297353CC}">
                  <c16:uniqueId val="{00000004-1EA4-41E8-BD91-861CB0E5D2F0}"/>
                </c:ext>
              </c:extLst>
            </c:dLbl>
            <c:dLbl>
              <c:idx val="4"/>
              <c:delete val="1"/>
              <c:extLst>
                <c:ext xmlns:c15="http://schemas.microsoft.com/office/drawing/2012/chart" uri="{CE6537A1-D6FC-4f65-9D91-7224C49458BB}"/>
                <c:ext xmlns:c16="http://schemas.microsoft.com/office/drawing/2014/chart" uri="{C3380CC4-5D6E-409C-BE32-E72D297353CC}">
                  <c16:uniqueId val="{00000002-1EA4-41E8-BD91-861CB0E5D2F0}"/>
                </c:ext>
              </c:extLst>
            </c:dLbl>
            <c:dLbl>
              <c:idx val="7"/>
              <c:delete val="1"/>
              <c:extLst>
                <c:ext xmlns:c15="http://schemas.microsoft.com/office/drawing/2012/chart" uri="{CE6537A1-D6FC-4f65-9D91-7224C49458BB}"/>
                <c:ext xmlns:c16="http://schemas.microsoft.com/office/drawing/2014/chart" uri="{C3380CC4-5D6E-409C-BE32-E72D297353CC}">
                  <c16:uniqueId val="{0000000D-1EA4-41E8-BD91-861CB0E5D2F0}"/>
                </c:ext>
              </c:extLst>
            </c:dLbl>
            <c:dLbl>
              <c:idx val="8"/>
              <c:delete val="1"/>
              <c:extLst>
                <c:ext xmlns:c15="http://schemas.microsoft.com/office/drawing/2012/chart" uri="{CE6537A1-D6FC-4f65-9D91-7224C49458BB}"/>
                <c:ext xmlns:c16="http://schemas.microsoft.com/office/drawing/2014/chart" uri="{C3380CC4-5D6E-409C-BE32-E72D297353CC}">
                  <c16:uniqueId val="{0000000B-1EA4-41E8-BD91-861CB0E5D2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Sheet1!$B$38:$B$48</c:f>
              <c:strCache>
                <c:ptCount val="11"/>
                <c:pt idx="0">
                  <c:v>ILB</c:v>
                </c:pt>
                <c:pt idx="1">
                  <c:v>OLB</c:v>
                </c:pt>
                <c:pt idx="2">
                  <c:v>MD</c:v>
                </c:pt>
                <c:pt idx="3">
                  <c:v>UA</c:v>
                </c:pt>
                <c:pt idx="4">
                  <c:v>UA-CCN</c:v>
                </c:pt>
                <c:pt idx="5">
                  <c:v>SC</c:v>
                </c:pt>
                <c:pt idx="6">
                  <c:v>SD</c:v>
                </c:pt>
                <c:pt idx="7">
                  <c:v>CFA</c:v>
                </c:pt>
                <c:pt idx="8">
                  <c:v>MF</c:v>
                </c:pt>
                <c:pt idx="9">
                  <c:v>GLA</c:v>
                </c:pt>
                <c:pt idx="10">
                  <c:v>ENGLAND</c:v>
                </c:pt>
              </c:strCache>
            </c:strRef>
          </c:cat>
          <c:val>
            <c:numRef>
              <c:f>Sheet1!$L$38:$L$48</c:f>
              <c:numCache>
                <c:formatCode>#,##0.000</c:formatCode>
                <c:ptCount val="11"/>
                <c:pt idx="0">
                  <c:v>266.1638089345451</c:v>
                </c:pt>
                <c:pt idx="1">
                  <c:v>26.413001744735851</c:v>
                </c:pt>
                <c:pt idx="2">
                  <c:v>3.8285390639926788</c:v>
                </c:pt>
                <c:pt idx="3">
                  <c:v>10.449760762971891</c:v>
                </c:pt>
                <c:pt idx="4">
                  <c:v>0</c:v>
                </c:pt>
                <c:pt idx="5">
                  <c:v>46.804607204673403</c:v>
                </c:pt>
                <c:pt idx="6">
                  <c:v>68.939560413557714</c:v>
                </c:pt>
                <c:pt idx="7">
                  <c:v>1.2126741282973512</c:v>
                </c:pt>
                <c:pt idx="8">
                  <c:v>2.1496073715575079</c:v>
                </c:pt>
                <c:pt idx="9">
                  <c:v>174.24948423194974</c:v>
                </c:pt>
                <c:pt idx="10">
                  <c:v>600.21104385628132</c:v>
                </c:pt>
              </c:numCache>
            </c:numRef>
          </c:val>
          <c:extLst>
            <c:ext xmlns:c16="http://schemas.microsoft.com/office/drawing/2014/chart" uri="{C3380CC4-5D6E-409C-BE32-E72D297353CC}">
              <c16:uniqueId val="{00000001-1EA4-41E8-BD91-861CB0E5D2F0}"/>
            </c:ext>
          </c:extLst>
        </c:ser>
        <c:dLbls>
          <c:showLegendKey val="0"/>
          <c:showVal val="0"/>
          <c:showCatName val="0"/>
          <c:showSerName val="0"/>
          <c:showPercent val="0"/>
          <c:showBubbleSize val="0"/>
        </c:dLbls>
        <c:gapWidth val="150"/>
        <c:overlap val="100"/>
        <c:axId val="1120143327"/>
        <c:axId val="1120149087"/>
      </c:barChart>
      <c:catAx>
        <c:axId val="112014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0149087"/>
        <c:crosses val="autoZero"/>
        <c:auto val="1"/>
        <c:lblAlgn val="ctr"/>
        <c:lblOffset val="100"/>
        <c:noMultiLvlLbl val="0"/>
      </c:catAx>
      <c:valAx>
        <c:axId val="1120149087"/>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014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6A2F5E-7A69-4916-8343-5487C785FDD1}"/>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5513C6-328D-4BCD-9B68-B31B3B2B8F3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6786F82-7D20-4401-9AC8-5A0A811DA6E4}" type="datetimeFigureOut">
              <a:rPr lang="en-GB" smtClean="0"/>
              <a:t>01/07/2025</a:t>
            </a:fld>
            <a:endParaRPr lang="en-GB"/>
          </a:p>
        </p:txBody>
      </p:sp>
      <p:sp>
        <p:nvSpPr>
          <p:cNvPr id="4" name="Footer Placeholder 3">
            <a:extLst>
              <a:ext uri="{FF2B5EF4-FFF2-40B4-BE49-F238E27FC236}">
                <a16:creationId xmlns:a16="http://schemas.microsoft.com/office/drawing/2014/main" id="{7E21B3FC-C472-436E-8A02-638BEBC6D835}"/>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r>
              <a:rPr lang="en-GB"/>
              <a:t>Slide #</a:t>
            </a:r>
          </a:p>
        </p:txBody>
      </p:sp>
      <p:sp>
        <p:nvSpPr>
          <p:cNvPr id="5" name="Slide Number Placeholder 4">
            <a:extLst>
              <a:ext uri="{FF2B5EF4-FFF2-40B4-BE49-F238E27FC236}">
                <a16:creationId xmlns:a16="http://schemas.microsoft.com/office/drawing/2014/main" id="{4915F4D7-4207-4A51-9CA2-26F1E0CEFE04}"/>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46E9F6E-7CC6-47AA-8023-C1DA8FFBFDFB}" type="slidenum">
              <a:rPr lang="en-GB" smtClean="0"/>
              <a:t>‹#›</a:t>
            </a:fld>
            <a:endParaRPr lang="en-GB"/>
          </a:p>
        </p:txBody>
      </p:sp>
    </p:spTree>
    <p:extLst>
      <p:ext uri="{BB962C8B-B14F-4D97-AF65-F5344CB8AC3E}">
        <p14:creationId xmlns:p14="http://schemas.microsoft.com/office/powerpoint/2010/main" val="26136469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79C76123-4DE8-41DC-8DC0-F682B5F2C4B6}" type="datetimeFigureOut">
              <a:rPr lang="en-GB" smtClean="0"/>
              <a:pPr/>
              <a:t>01/07/2025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r>
              <a:rPr lang="en-GB"/>
              <a:t>Slide #</a:t>
            </a:r>
          </a:p>
        </p:txBody>
      </p:sp>
      <p:sp>
        <p:nvSpPr>
          <p:cNvPr id="7" name="Slide Number Placehold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695AF33F-5A19-4C82-8109-1AB2EFBC8989}" type="slidenum">
              <a:rPr lang="en-GB" smtClean="0"/>
              <a:pPr/>
              <a:t>‹#›</a:t>
            </a:fld>
            <a:endParaRPr lang="en-GB"/>
          </a:p>
        </p:txBody>
      </p:sp>
    </p:spTree>
    <p:extLst>
      <p:ext uri="{BB962C8B-B14F-4D97-AF65-F5344CB8AC3E}">
        <p14:creationId xmlns:p14="http://schemas.microsoft.com/office/powerpoint/2010/main" val="19817542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5AF33F-5A19-4C82-8109-1AB2EFBC8989}" type="slidenum">
              <a:rPr lang="en-GB" smtClean="0"/>
              <a:pPr/>
              <a:t>1</a:t>
            </a:fld>
            <a:endParaRPr lang="en-GB"/>
          </a:p>
        </p:txBody>
      </p:sp>
    </p:spTree>
    <p:extLst>
      <p:ext uri="{BB962C8B-B14F-4D97-AF65-F5344CB8AC3E}">
        <p14:creationId xmlns:p14="http://schemas.microsoft.com/office/powerpoint/2010/main" val="361927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EDAD0-E5A8-4846-B24C-7C64D8C6C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17A6A-BFAE-CAAD-893F-F57CD3496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28478-93C6-062F-C392-94BCC1925D3A}"/>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3C63DDE-59C2-F5C1-0DA1-096D37E24851}"/>
              </a:ext>
            </a:extLst>
          </p:cNvPr>
          <p:cNvSpPr>
            <a:spLocks noGrp="1"/>
          </p:cNvSpPr>
          <p:nvPr>
            <p:ph type="sldNum" sz="quarter" idx="5"/>
          </p:nvPr>
        </p:nvSpPr>
        <p:spPr/>
        <p:txBody>
          <a:bodyPr/>
          <a:lstStyle/>
          <a:p>
            <a:fld id="{695AF33F-5A19-4C82-8109-1AB2EFBC8989}" type="slidenum">
              <a:rPr lang="en-GB" smtClean="0"/>
              <a:pPr/>
              <a:t>10</a:t>
            </a:fld>
            <a:endParaRPr lang="en-GB"/>
          </a:p>
        </p:txBody>
      </p:sp>
    </p:spTree>
    <p:extLst>
      <p:ext uri="{BB962C8B-B14F-4D97-AF65-F5344CB8AC3E}">
        <p14:creationId xmlns:p14="http://schemas.microsoft.com/office/powerpoint/2010/main" val="242796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7AA4-EFB6-D7BC-ECAF-F89C5B41D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42F75-37DF-B390-309C-D9967B7E6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00521-4F5A-8695-D3C9-9E79324158D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AE914E8-9AB0-0271-8E45-457714EFA4F3}"/>
              </a:ext>
            </a:extLst>
          </p:cNvPr>
          <p:cNvSpPr>
            <a:spLocks noGrp="1"/>
          </p:cNvSpPr>
          <p:nvPr>
            <p:ph type="sldNum" sz="quarter" idx="5"/>
          </p:nvPr>
        </p:nvSpPr>
        <p:spPr/>
        <p:txBody>
          <a:bodyPr/>
          <a:lstStyle/>
          <a:p>
            <a:fld id="{695AF33F-5A19-4C82-8109-1AB2EFBC8989}" type="slidenum">
              <a:rPr lang="en-GB" smtClean="0"/>
              <a:pPr/>
              <a:t>11</a:t>
            </a:fld>
            <a:endParaRPr lang="en-GB"/>
          </a:p>
        </p:txBody>
      </p:sp>
    </p:spTree>
    <p:extLst>
      <p:ext uri="{BB962C8B-B14F-4D97-AF65-F5344CB8AC3E}">
        <p14:creationId xmlns:p14="http://schemas.microsoft.com/office/powerpoint/2010/main" val="19768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5B3F5-001C-DCEC-D71F-5C067C4D7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9F10D-FE19-60CA-7FE5-010E53175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0B0A4-02BB-0721-6FCF-9A148AD7104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B9C5E9E-036F-A59D-6FAC-F30F6427E396}"/>
              </a:ext>
            </a:extLst>
          </p:cNvPr>
          <p:cNvSpPr>
            <a:spLocks noGrp="1"/>
          </p:cNvSpPr>
          <p:nvPr>
            <p:ph type="sldNum" sz="quarter" idx="5"/>
          </p:nvPr>
        </p:nvSpPr>
        <p:spPr/>
        <p:txBody>
          <a:bodyPr/>
          <a:lstStyle/>
          <a:p>
            <a:fld id="{695AF33F-5A19-4C82-8109-1AB2EFBC8989}" type="slidenum">
              <a:rPr lang="en-GB" smtClean="0"/>
              <a:pPr/>
              <a:t>12</a:t>
            </a:fld>
            <a:endParaRPr lang="en-GB"/>
          </a:p>
        </p:txBody>
      </p:sp>
    </p:spTree>
    <p:extLst>
      <p:ext uri="{BB962C8B-B14F-4D97-AF65-F5344CB8AC3E}">
        <p14:creationId xmlns:p14="http://schemas.microsoft.com/office/powerpoint/2010/main" val="399376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14AED-A360-CAFA-BDE3-2ACFEB1A7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B785D-018E-BECE-61FA-6028A95E7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6DDDC-3E6C-D280-7ACA-F9FB8874C5B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2454EDA-BC46-43EB-5CCA-BC54EF373A3F}"/>
              </a:ext>
            </a:extLst>
          </p:cNvPr>
          <p:cNvSpPr>
            <a:spLocks noGrp="1"/>
          </p:cNvSpPr>
          <p:nvPr>
            <p:ph type="sldNum" sz="quarter" idx="5"/>
          </p:nvPr>
        </p:nvSpPr>
        <p:spPr/>
        <p:txBody>
          <a:bodyPr/>
          <a:lstStyle/>
          <a:p>
            <a:fld id="{695AF33F-5A19-4C82-8109-1AB2EFBC8989}" type="slidenum">
              <a:rPr lang="en-GB" smtClean="0"/>
              <a:pPr/>
              <a:t>13</a:t>
            </a:fld>
            <a:endParaRPr lang="en-GB"/>
          </a:p>
        </p:txBody>
      </p:sp>
    </p:spTree>
    <p:extLst>
      <p:ext uri="{BB962C8B-B14F-4D97-AF65-F5344CB8AC3E}">
        <p14:creationId xmlns:p14="http://schemas.microsoft.com/office/powerpoint/2010/main" val="148224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973E-5E5D-649E-E702-D9FA2965A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B663B-3257-5E90-F2F5-FB08EB460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2346A-E642-4BA0-DE8B-5FFCA576DF92}"/>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D1C10CC-60B5-78CF-E0CA-7BE244164F95}"/>
              </a:ext>
            </a:extLst>
          </p:cNvPr>
          <p:cNvSpPr>
            <a:spLocks noGrp="1"/>
          </p:cNvSpPr>
          <p:nvPr>
            <p:ph type="sldNum" sz="quarter" idx="5"/>
          </p:nvPr>
        </p:nvSpPr>
        <p:spPr/>
        <p:txBody>
          <a:bodyPr/>
          <a:lstStyle/>
          <a:p>
            <a:fld id="{695AF33F-5A19-4C82-8109-1AB2EFBC8989}" type="slidenum">
              <a:rPr lang="en-GB" smtClean="0"/>
              <a:pPr/>
              <a:t>14</a:t>
            </a:fld>
            <a:endParaRPr lang="en-GB"/>
          </a:p>
        </p:txBody>
      </p:sp>
    </p:spTree>
    <p:extLst>
      <p:ext uri="{BB962C8B-B14F-4D97-AF65-F5344CB8AC3E}">
        <p14:creationId xmlns:p14="http://schemas.microsoft.com/office/powerpoint/2010/main" val="428822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D6F20-B878-5773-0945-DBF90AF77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41EFB-85DB-E847-BB3D-9B7891EC3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49095-227C-6B5D-7EDE-FA4595CBA324}"/>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4220E32-B7AE-52CE-60D6-AD0343F10B0E}"/>
              </a:ext>
            </a:extLst>
          </p:cNvPr>
          <p:cNvSpPr>
            <a:spLocks noGrp="1"/>
          </p:cNvSpPr>
          <p:nvPr>
            <p:ph type="sldNum" sz="quarter" idx="5"/>
          </p:nvPr>
        </p:nvSpPr>
        <p:spPr/>
        <p:txBody>
          <a:bodyPr/>
          <a:lstStyle/>
          <a:p>
            <a:fld id="{695AF33F-5A19-4C82-8109-1AB2EFBC8989}" type="slidenum">
              <a:rPr lang="en-GB" smtClean="0"/>
              <a:pPr/>
              <a:t>15</a:t>
            </a:fld>
            <a:endParaRPr lang="en-GB"/>
          </a:p>
        </p:txBody>
      </p:sp>
    </p:spTree>
    <p:extLst>
      <p:ext uri="{BB962C8B-B14F-4D97-AF65-F5344CB8AC3E}">
        <p14:creationId xmlns:p14="http://schemas.microsoft.com/office/powerpoint/2010/main" val="1812530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39549-D88D-4D22-2F97-0C0F1DF2B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466DF-FBD0-40B2-8C69-987F6F377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E0FF6-3DFE-2CA6-5AA0-2062E9C0DCF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08DBF35-9EE0-DF44-0670-8C78036766EA}"/>
              </a:ext>
            </a:extLst>
          </p:cNvPr>
          <p:cNvSpPr>
            <a:spLocks noGrp="1"/>
          </p:cNvSpPr>
          <p:nvPr>
            <p:ph type="sldNum" sz="quarter" idx="5"/>
          </p:nvPr>
        </p:nvSpPr>
        <p:spPr/>
        <p:txBody>
          <a:bodyPr/>
          <a:lstStyle/>
          <a:p>
            <a:fld id="{695AF33F-5A19-4C82-8109-1AB2EFBC8989}" type="slidenum">
              <a:rPr lang="en-GB" smtClean="0"/>
              <a:pPr/>
              <a:t>16</a:t>
            </a:fld>
            <a:endParaRPr lang="en-GB"/>
          </a:p>
        </p:txBody>
      </p:sp>
    </p:spTree>
    <p:extLst>
      <p:ext uri="{BB962C8B-B14F-4D97-AF65-F5344CB8AC3E}">
        <p14:creationId xmlns:p14="http://schemas.microsoft.com/office/powerpoint/2010/main" val="76221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FCD0-CF8F-7C23-5D34-DC7762904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0B310-F1C1-632D-2BBA-6F258397E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2B371-AF21-E9B2-913F-5EC2A70A447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698DC60-3A45-C582-DBA7-9432CC96B5A1}"/>
              </a:ext>
            </a:extLst>
          </p:cNvPr>
          <p:cNvSpPr>
            <a:spLocks noGrp="1"/>
          </p:cNvSpPr>
          <p:nvPr>
            <p:ph type="sldNum" sz="quarter" idx="5"/>
          </p:nvPr>
        </p:nvSpPr>
        <p:spPr/>
        <p:txBody>
          <a:bodyPr/>
          <a:lstStyle/>
          <a:p>
            <a:fld id="{695AF33F-5A19-4C82-8109-1AB2EFBC8989}" type="slidenum">
              <a:rPr lang="en-GB" smtClean="0"/>
              <a:pPr/>
              <a:t>17</a:t>
            </a:fld>
            <a:endParaRPr lang="en-GB"/>
          </a:p>
        </p:txBody>
      </p:sp>
    </p:spTree>
    <p:extLst>
      <p:ext uri="{BB962C8B-B14F-4D97-AF65-F5344CB8AC3E}">
        <p14:creationId xmlns:p14="http://schemas.microsoft.com/office/powerpoint/2010/main" val="1173671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680A-4E7E-720C-E53C-75E554099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B4285-A582-DD94-4D7F-3B3DEE916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B9FF8-96CC-FDE5-3581-C96CC289988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23976D5-C253-38FE-8489-F63D1F4938EC}"/>
              </a:ext>
            </a:extLst>
          </p:cNvPr>
          <p:cNvSpPr>
            <a:spLocks noGrp="1"/>
          </p:cNvSpPr>
          <p:nvPr>
            <p:ph type="sldNum" sz="quarter" idx="5"/>
          </p:nvPr>
        </p:nvSpPr>
        <p:spPr/>
        <p:txBody>
          <a:bodyPr/>
          <a:lstStyle/>
          <a:p>
            <a:fld id="{695AF33F-5A19-4C82-8109-1AB2EFBC8989}" type="slidenum">
              <a:rPr lang="en-GB" smtClean="0"/>
              <a:pPr/>
              <a:t>18</a:t>
            </a:fld>
            <a:endParaRPr lang="en-GB"/>
          </a:p>
        </p:txBody>
      </p:sp>
    </p:spTree>
    <p:extLst>
      <p:ext uri="{BB962C8B-B14F-4D97-AF65-F5344CB8AC3E}">
        <p14:creationId xmlns:p14="http://schemas.microsoft.com/office/powerpoint/2010/main" val="111566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95B1B-85C6-49CB-7687-0CDE1131F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1DB38-5E3E-1700-2B47-967855F36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1EDE1-E6EF-9C6B-6566-EC578D23E64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92E5C76-5146-E8B8-61B6-C47B747FAA56}"/>
              </a:ext>
            </a:extLst>
          </p:cNvPr>
          <p:cNvSpPr>
            <a:spLocks noGrp="1"/>
          </p:cNvSpPr>
          <p:nvPr>
            <p:ph type="sldNum" sz="quarter" idx="5"/>
          </p:nvPr>
        </p:nvSpPr>
        <p:spPr/>
        <p:txBody>
          <a:bodyPr/>
          <a:lstStyle/>
          <a:p>
            <a:fld id="{695AF33F-5A19-4C82-8109-1AB2EFBC8989}" type="slidenum">
              <a:rPr lang="en-GB" smtClean="0"/>
              <a:pPr/>
              <a:t>19</a:t>
            </a:fld>
            <a:endParaRPr lang="en-GB"/>
          </a:p>
        </p:txBody>
      </p:sp>
    </p:spTree>
    <p:extLst>
      <p:ext uri="{BB962C8B-B14F-4D97-AF65-F5344CB8AC3E}">
        <p14:creationId xmlns:p14="http://schemas.microsoft.com/office/powerpoint/2010/main" val="240809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7A7E-73C8-B26C-5B07-5C7DA1A73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F0A0A-960F-C972-66F3-F38A63536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95C5E-BA31-4772-57A5-7249083391B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E76BC2D-3F1C-83FA-DAC8-1049FBE52FCE}"/>
              </a:ext>
            </a:extLst>
          </p:cNvPr>
          <p:cNvSpPr>
            <a:spLocks noGrp="1"/>
          </p:cNvSpPr>
          <p:nvPr>
            <p:ph type="sldNum" sz="quarter" idx="5"/>
          </p:nvPr>
        </p:nvSpPr>
        <p:spPr/>
        <p:txBody>
          <a:bodyPr/>
          <a:lstStyle/>
          <a:p>
            <a:fld id="{695AF33F-5A19-4C82-8109-1AB2EFBC8989}" type="slidenum">
              <a:rPr lang="en-GB" smtClean="0"/>
              <a:pPr/>
              <a:t>2</a:t>
            </a:fld>
            <a:endParaRPr lang="en-GB"/>
          </a:p>
        </p:txBody>
      </p:sp>
    </p:spTree>
    <p:extLst>
      <p:ext uri="{BB962C8B-B14F-4D97-AF65-F5344CB8AC3E}">
        <p14:creationId xmlns:p14="http://schemas.microsoft.com/office/powerpoint/2010/main" val="123180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770C-2603-EA14-C93C-F3C1CBCB1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AA3EE-3C2F-17F5-FFE3-EC2207140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550A4-AF03-3A93-3342-2C311EC0182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3F98873-ABAD-F747-C044-52E00CCADE14}"/>
              </a:ext>
            </a:extLst>
          </p:cNvPr>
          <p:cNvSpPr>
            <a:spLocks noGrp="1"/>
          </p:cNvSpPr>
          <p:nvPr>
            <p:ph type="sldNum" sz="quarter" idx="5"/>
          </p:nvPr>
        </p:nvSpPr>
        <p:spPr/>
        <p:txBody>
          <a:bodyPr/>
          <a:lstStyle/>
          <a:p>
            <a:fld id="{695AF33F-5A19-4C82-8109-1AB2EFBC8989}" type="slidenum">
              <a:rPr lang="en-GB" smtClean="0"/>
              <a:pPr/>
              <a:t>20</a:t>
            </a:fld>
            <a:endParaRPr lang="en-GB"/>
          </a:p>
        </p:txBody>
      </p:sp>
    </p:spTree>
    <p:extLst>
      <p:ext uri="{BB962C8B-B14F-4D97-AF65-F5344CB8AC3E}">
        <p14:creationId xmlns:p14="http://schemas.microsoft.com/office/powerpoint/2010/main" val="1520376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354CD-3885-4011-468D-A7ECD3A7C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761FF-7C94-AC46-7212-8F512B349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77197-405E-A4F1-BF23-C76C8AA70DB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4E14576A-4883-8DA5-9AD5-102761EEAF98}"/>
              </a:ext>
            </a:extLst>
          </p:cNvPr>
          <p:cNvSpPr>
            <a:spLocks noGrp="1"/>
          </p:cNvSpPr>
          <p:nvPr>
            <p:ph type="sldNum" sz="quarter" idx="5"/>
          </p:nvPr>
        </p:nvSpPr>
        <p:spPr/>
        <p:txBody>
          <a:bodyPr/>
          <a:lstStyle/>
          <a:p>
            <a:fld id="{695AF33F-5A19-4C82-8109-1AB2EFBC8989}" type="slidenum">
              <a:rPr lang="en-GB" smtClean="0"/>
              <a:pPr/>
              <a:t>21</a:t>
            </a:fld>
            <a:endParaRPr lang="en-GB"/>
          </a:p>
        </p:txBody>
      </p:sp>
    </p:spTree>
    <p:extLst>
      <p:ext uri="{BB962C8B-B14F-4D97-AF65-F5344CB8AC3E}">
        <p14:creationId xmlns:p14="http://schemas.microsoft.com/office/powerpoint/2010/main" val="423009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B8026-871B-E8EE-03A5-BFF56AB61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BE644-2CCA-DAE3-36D0-4417BB712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7C2CA-2FBF-4564-8309-42B1562E400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65A5D85-9F17-4E10-A07B-A1E5687F34CB}"/>
              </a:ext>
            </a:extLst>
          </p:cNvPr>
          <p:cNvSpPr>
            <a:spLocks noGrp="1"/>
          </p:cNvSpPr>
          <p:nvPr>
            <p:ph type="sldNum" sz="quarter" idx="5"/>
          </p:nvPr>
        </p:nvSpPr>
        <p:spPr/>
        <p:txBody>
          <a:bodyPr/>
          <a:lstStyle/>
          <a:p>
            <a:fld id="{695AF33F-5A19-4C82-8109-1AB2EFBC8989}" type="slidenum">
              <a:rPr lang="en-GB" smtClean="0"/>
              <a:pPr/>
              <a:t>22</a:t>
            </a:fld>
            <a:endParaRPr lang="en-GB"/>
          </a:p>
        </p:txBody>
      </p:sp>
    </p:spTree>
    <p:extLst>
      <p:ext uri="{BB962C8B-B14F-4D97-AF65-F5344CB8AC3E}">
        <p14:creationId xmlns:p14="http://schemas.microsoft.com/office/powerpoint/2010/main" val="75842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8CD4A-2D73-3AD5-83FC-386011142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6F46E-630E-7395-DCF5-40F9653E7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C882-44E9-391C-F216-84BE4E07F22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2941EBD-8AAF-E401-7987-E1D701323692}"/>
              </a:ext>
            </a:extLst>
          </p:cNvPr>
          <p:cNvSpPr>
            <a:spLocks noGrp="1"/>
          </p:cNvSpPr>
          <p:nvPr>
            <p:ph type="sldNum" sz="quarter" idx="5"/>
          </p:nvPr>
        </p:nvSpPr>
        <p:spPr/>
        <p:txBody>
          <a:bodyPr/>
          <a:lstStyle/>
          <a:p>
            <a:fld id="{695AF33F-5A19-4C82-8109-1AB2EFBC8989}" type="slidenum">
              <a:rPr lang="en-GB" smtClean="0"/>
              <a:pPr/>
              <a:t>23</a:t>
            </a:fld>
            <a:endParaRPr lang="en-GB"/>
          </a:p>
        </p:txBody>
      </p:sp>
    </p:spTree>
    <p:extLst>
      <p:ext uri="{BB962C8B-B14F-4D97-AF65-F5344CB8AC3E}">
        <p14:creationId xmlns:p14="http://schemas.microsoft.com/office/powerpoint/2010/main" val="94548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1A5C-5940-751B-BFF3-EB648728C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20302-4AFD-3648-CF65-CBC31FD82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42A68-FA8C-8C61-C388-E93FE837A29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A0DC8AB-7DB2-CDCA-9D1D-3259395F53E0}"/>
              </a:ext>
            </a:extLst>
          </p:cNvPr>
          <p:cNvSpPr>
            <a:spLocks noGrp="1"/>
          </p:cNvSpPr>
          <p:nvPr>
            <p:ph type="sldNum" sz="quarter" idx="5"/>
          </p:nvPr>
        </p:nvSpPr>
        <p:spPr/>
        <p:txBody>
          <a:bodyPr/>
          <a:lstStyle/>
          <a:p>
            <a:fld id="{695AF33F-5A19-4C82-8109-1AB2EFBC8989}" type="slidenum">
              <a:rPr lang="en-GB" smtClean="0"/>
              <a:pPr/>
              <a:t>24</a:t>
            </a:fld>
            <a:endParaRPr lang="en-GB"/>
          </a:p>
        </p:txBody>
      </p:sp>
    </p:spTree>
    <p:extLst>
      <p:ext uri="{BB962C8B-B14F-4D97-AF65-F5344CB8AC3E}">
        <p14:creationId xmlns:p14="http://schemas.microsoft.com/office/powerpoint/2010/main" val="637922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8854-B047-D853-2521-279ED6839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3E4D2-7839-4056-0690-2DA786094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A4640-1093-7818-ABC3-5E7894763579}"/>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1378381-D5A3-6D8E-CCA6-A3E19F53183E}"/>
              </a:ext>
            </a:extLst>
          </p:cNvPr>
          <p:cNvSpPr>
            <a:spLocks noGrp="1"/>
          </p:cNvSpPr>
          <p:nvPr>
            <p:ph type="sldNum" sz="quarter" idx="5"/>
          </p:nvPr>
        </p:nvSpPr>
        <p:spPr/>
        <p:txBody>
          <a:bodyPr/>
          <a:lstStyle/>
          <a:p>
            <a:fld id="{695AF33F-5A19-4C82-8109-1AB2EFBC8989}" type="slidenum">
              <a:rPr lang="en-GB" smtClean="0"/>
              <a:pPr/>
              <a:t>25</a:t>
            </a:fld>
            <a:endParaRPr lang="en-GB"/>
          </a:p>
        </p:txBody>
      </p:sp>
    </p:spTree>
    <p:extLst>
      <p:ext uri="{BB962C8B-B14F-4D97-AF65-F5344CB8AC3E}">
        <p14:creationId xmlns:p14="http://schemas.microsoft.com/office/powerpoint/2010/main" val="408300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F3FB-9602-DB41-DCD8-C8C0C6B90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E1310-00E8-4753-FA1C-8C2C2AC7D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CE52A-6C1D-B90A-5E9B-77CD3D0A225A}"/>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A5352AE-6A5B-676C-08AF-4850F03308F9}"/>
              </a:ext>
            </a:extLst>
          </p:cNvPr>
          <p:cNvSpPr>
            <a:spLocks noGrp="1"/>
          </p:cNvSpPr>
          <p:nvPr>
            <p:ph type="sldNum" sz="quarter" idx="5"/>
          </p:nvPr>
        </p:nvSpPr>
        <p:spPr/>
        <p:txBody>
          <a:bodyPr/>
          <a:lstStyle/>
          <a:p>
            <a:fld id="{695AF33F-5A19-4C82-8109-1AB2EFBC8989}" type="slidenum">
              <a:rPr lang="en-GB" smtClean="0"/>
              <a:pPr/>
              <a:t>26</a:t>
            </a:fld>
            <a:endParaRPr lang="en-GB"/>
          </a:p>
        </p:txBody>
      </p:sp>
    </p:spTree>
    <p:extLst>
      <p:ext uri="{BB962C8B-B14F-4D97-AF65-F5344CB8AC3E}">
        <p14:creationId xmlns:p14="http://schemas.microsoft.com/office/powerpoint/2010/main" val="373150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E2BD6-F8B4-86FD-166F-AE2F48205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D5CBE-F661-CB0F-C356-33DBEC922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15D5A-81EB-8128-DB9F-C501D6A6F42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FFF1A9D-2BA5-F3F0-8AFB-9082446992DC}"/>
              </a:ext>
            </a:extLst>
          </p:cNvPr>
          <p:cNvSpPr>
            <a:spLocks noGrp="1"/>
          </p:cNvSpPr>
          <p:nvPr>
            <p:ph type="sldNum" sz="quarter" idx="5"/>
          </p:nvPr>
        </p:nvSpPr>
        <p:spPr/>
        <p:txBody>
          <a:bodyPr/>
          <a:lstStyle/>
          <a:p>
            <a:fld id="{695AF33F-5A19-4C82-8109-1AB2EFBC8989}" type="slidenum">
              <a:rPr lang="en-GB" smtClean="0"/>
              <a:pPr/>
              <a:t>27</a:t>
            </a:fld>
            <a:endParaRPr lang="en-GB"/>
          </a:p>
        </p:txBody>
      </p:sp>
    </p:spTree>
    <p:extLst>
      <p:ext uri="{BB962C8B-B14F-4D97-AF65-F5344CB8AC3E}">
        <p14:creationId xmlns:p14="http://schemas.microsoft.com/office/powerpoint/2010/main" val="2230000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AFDFA-03AD-EA1C-5968-183A1166B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68174-9B1F-9AF4-FE20-7947997AB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9A5DA-B57C-C98A-5037-4B01D288942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7FC05883-4B32-B55D-3E58-D3C548BCF251}"/>
              </a:ext>
            </a:extLst>
          </p:cNvPr>
          <p:cNvSpPr>
            <a:spLocks noGrp="1"/>
          </p:cNvSpPr>
          <p:nvPr>
            <p:ph type="sldNum" sz="quarter" idx="5"/>
          </p:nvPr>
        </p:nvSpPr>
        <p:spPr/>
        <p:txBody>
          <a:bodyPr/>
          <a:lstStyle/>
          <a:p>
            <a:fld id="{695AF33F-5A19-4C82-8109-1AB2EFBC8989}" type="slidenum">
              <a:rPr lang="en-GB" smtClean="0"/>
              <a:pPr/>
              <a:t>28</a:t>
            </a:fld>
            <a:endParaRPr lang="en-GB"/>
          </a:p>
        </p:txBody>
      </p:sp>
    </p:spTree>
    <p:extLst>
      <p:ext uri="{BB962C8B-B14F-4D97-AF65-F5344CB8AC3E}">
        <p14:creationId xmlns:p14="http://schemas.microsoft.com/office/powerpoint/2010/main" val="323988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BED1D-3349-434A-6AEF-AC16FF054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96DE1-B9E7-5F7F-E6BE-87DB0BEFF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419BA-6C94-D846-7699-A14554ABF84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6A76786-BDCF-539E-A99E-6B59FE62A2DA}"/>
              </a:ext>
            </a:extLst>
          </p:cNvPr>
          <p:cNvSpPr>
            <a:spLocks noGrp="1"/>
          </p:cNvSpPr>
          <p:nvPr>
            <p:ph type="sldNum" sz="quarter" idx="5"/>
          </p:nvPr>
        </p:nvSpPr>
        <p:spPr/>
        <p:txBody>
          <a:bodyPr/>
          <a:lstStyle/>
          <a:p>
            <a:fld id="{695AF33F-5A19-4C82-8109-1AB2EFBC8989}" type="slidenum">
              <a:rPr lang="en-GB" smtClean="0"/>
              <a:pPr/>
              <a:t>29</a:t>
            </a:fld>
            <a:endParaRPr lang="en-GB"/>
          </a:p>
        </p:txBody>
      </p:sp>
    </p:spTree>
    <p:extLst>
      <p:ext uri="{BB962C8B-B14F-4D97-AF65-F5344CB8AC3E}">
        <p14:creationId xmlns:p14="http://schemas.microsoft.com/office/powerpoint/2010/main" val="274271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4702D-1F66-25B7-65F1-EAC4F3A94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FC520-1236-B1E9-FDA7-D592A26DD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E84FA-292A-4EEC-C999-35FEA15A99D9}"/>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51433AC-C5F0-C8DC-DDF5-2D7C1A98C453}"/>
              </a:ext>
            </a:extLst>
          </p:cNvPr>
          <p:cNvSpPr>
            <a:spLocks noGrp="1"/>
          </p:cNvSpPr>
          <p:nvPr>
            <p:ph type="sldNum" sz="quarter" idx="5"/>
          </p:nvPr>
        </p:nvSpPr>
        <p:spPr/>
        <p:txBody>
          <a:bodyPr/>
          <a:lstStyle/>
          <a:p>
            <a:fld id="{695AF33F-5A19-4C82-8109-1AB2EFBC8989}" type="slidenum">
              <a:rPr lang="en-GB" smtClean="0"/>
              <a:pPr/>
              <a:t>3</a:t>
            </a:fld>
            <a:endParaRPr lang="en-GB"/>
          </a:p>
        </p:txBody>
      </p:sp>
    </p:spTree>
    <p:extLst>
      <p:ext uri="{BB962C8B-B14F-4D97-AF65-F5344CB8AC3E}">
        <p14:creationId xmlns:p14="http://schemas.microsoft.com/office/powerpoint/2010/main" val="3892382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C9D4-5628-F809-ED7F-C4B7018A7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D46A6-7C8E-87EE-F6F5-345660CEC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66521-0BC3-1D13-E044-9B52B32F0D4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3165B23D-E310-5C12-01B6-A3E6373D2DED}"/>
              </a:ext>
            </a:extLst>
          </p:cNvPr>
          <p:cNvSpPr>
            <a:spLocks noGrp="1"/>
          </p:cNvSpPr>
          <p:nvPr>
            <p:ph type="sldNum" sz="quarter" idx="5"/>
          </p:nvPr>
        </p:nvSpPr>
        <p:spPr/>
        <p:txBody>
          <a:bodyPr/>
          <a:lstStyle/>
          <a:p>
            <a:fld id="{695AF33F-5A19-4C82-8109-1AB2EFBC8989}" type="slidenum">
              <a:rPr lang="en-GB" smtClean="0"/>
              <a:pPr/>
              <a:t>30</a:t>
            </a:fld>
            <a:endParaRPr lang="en-GB"/>
          </a:p>
        </p:txBody>
      </p:sp>
    </p:spTree>
    <p:extLst>
      <p:ext uri="{BB962C8B-B14F-4D97-AF65-F5344CB8AC3E}">
        <p14:creationId xmlns:p14="http://schemas.microsoft.com/office/powerpoint/2010/main" val="3619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1C0D6-72E1-F111-3015-1E4ECED0D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1FB06-4B0F-6D56-DA16-8AFAFC6A9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EFFD1-B4C1-1FA7-83B4-15C08CEFB9C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994F541-E3C9-2EC5-7486-FEE376CF3AF1}"/>
              </a:ext>
            </a:extLst>
          </p:cNvPr>
          <p:cNvSpPr>
            <a:spLocks noGrp="1"/>
          </p:cNvSpPr>
          <p:nvPr>
            <p:ph type="sldNum" sz="quarter" idx="5"/>
          </p:nvPr>
        </p:nvSpPr>
        <p:spPr/>
        <p:txBody>
          <a:bodyPr/>
          <a:lstStyle/>
          <a:p>
            <a:fld id="{695AF33F-5A19-4C82-8109-1AB2EFBC8989}" type="slidenum">
              <a:rPr lang="en-GB" smtClean="0"/>
              <a:pPr/>
              <a:t>31</a:t>
            </a:fld>
            <a:endParaRPr lang="en-GB"/>
          </a:p>
        </p:txBody>
      </p:sp>
    </p:spTree>
    <p:extLst>
      <p:ext uri="{BB962C8B-B14F-4D97-AF65-F5344CB8AC3E}">
        <p14:creationId xmlns:p14="http://schemas.microsoft.com/office/powerpoint/2010/main" val="101714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7F17-2061-73D8-BB74-8A8997482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2B30D-D8E4-A87F-9BC3-F8C178DC4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0753A-206E-58AB-B0BC-4CCC891C4B44}"/>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62B7CCB-D3E7-59FC-27AB-C1A4296C4B13}"/>
              </a:ext>
            </a:extLst>
          </p:cNvPr>
          <p:cNvSpPr>
            <a:spLocks noGrp="1"/>
          </p:cNvSpPr>
          <p:nvPr>
            <p:ph type="sldNum" sz="quarter" idx="5"/>
          </p:nvPr>
        </p:nvSpPr>
        <p:spPr/>
        <p:txBody>
          <a:bodyPr/>
          <a:lstStyle/>
          <a:p>
            <a:fld id="{695AF33F-5A19-4C82-8109-1AB2EFBC8989}" type="slidenum">
              <a:rPr lang="en-GB" smtClean="0"/>
              <a:pPr/>
              <a:t>32</a:t>
            </a:fld>
            <a:endParaRPr lang="en-GB"/>
          </a:p>
        </p:txBody>
      </p:sp>
    </p:spTree>
    <p:extLst>
      <p:ext uri="{BB962C8B-B14F-4D97-AF65-F5344CB8AC3E}">
        <p14:creationId xmlns:p14="http://schemas.microsoft.com/office/powerpoint/2010/main" val="3749412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3FBF-B62D-89D4-B2D7-0E1076BA7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C3919-5B89-B90A-B9D9-F1D4DB5E2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726E2-5ED7-57DE-818F-9EE74BF4AA4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4AF953F-AC1A-E5F4-B9EB-EA6526E7C2BC}"/>
              </a:ext>
            </a:extLst>
          </p:cNvPr>
          <p:cNvSpPr>
            <a:spLocks noGrp="1"/>
          </p:cNvSpPr>
          <p:nvPr>
            <p:ph type="sldNum" sz="quarter" idx="5"/>
          </p:nvPr>
        </p:nvSpPr>
        <p:spPr/>
        <p:txBody>
          <a:bodyPr/>
          <a:lstStyle/>
          <a:p>
            <a:fld id="{695AF33F-5A19-4C82-8109-1AB2EFBC8989}" type="slidenum">
              <a:rPr lang="en-GB" smtClean="0"/>
              <a:pPr/>
              <a:t>33</a:t>
            </a:fld>
            <a:endParaRPr lang="en-GB"/>
          </a:p>
        </p:txBody>
      </p:sp>
    </p:spTree>
    <p:extLst>
      <p:ext uri="{BB962C8B-B14F-4D97-AF65-F5344CB8AC3E}">
        <p14:creationId xmlns:p14="http://schemas.microsoft.com/office/powerpoint/2010/main" val="2218012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A69BC-CEC6-D91F-0357-362D6BC79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8A895-7F7B-93AE-9333-530CFD13B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2BF29-8D7B-AE15-A7A8-E14E0F0DF252}"/>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7062CE9A-D481-DE72-C641-753162EEE205}"/>
              </a:ext>
            </a:extLst>
          </p:cNvPr>
          <p:cNvSpPr>
            <a:spLocks noGrp="1"/>
          </p:cNvSpPr>
          <p:nvPr>
            <p:ph type="sldNum" sz="quarter" idx="5"/>
          </p:nvPr>
        </p:nvSpPr>
        <p:spPr/>
        <p:txBody>
          <a:bodyPr/>
          <a:lstStyle/>
          <a:p>
            <a:fld id="{695AF33F-5A19-4C82-8109-1AB2EFBC8989}" type="slidenum">
              <a:rPr lang="en-GB" smtClean="0"/>
              <a:pPr/>
              <a:t>34</a:t>
            </a:fld>
            <a:endParaRPr lang="en-GB"/>
          </a:p>
        </p:txBody>
      </p:sp>
    </p:spTree>
    <p:extLst>
      <p:ext uri="{BB962C8B-B14F-4D97-AF65-F5344CB8AC3E}">
        <p14:creationId xmlns:p14="http://schemas.microsoft.com/office/powerpoint/2010/main" val="2073710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47FA-A5B4-7B06-C6B5-5C7E626D0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4DE21-A6EA-467D-A6BB-ADB7B8A81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99152-CBC3-B14A-BFD8-36321EA8404B}"/>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79AE4B09-D0F3-3430-B6F1-D61B0A0E5A3B}"/>
              </a:ext>
            </a:extLst>
          </p:cNvPr>
          <p:cNvSpPr>
            <a:spLocks noGrp="1"/>
          </p:cNvSpPr>
          <p:nvPr>
            <p:ph type="sldNum" sz="quarter" idx="5"/>
          </p:nvPr>
        </p:nvSpPr>
        <p:spPr/>
        <p:txBody>
          <a:bodyPr/>
          <a:lstStyle/>
          <a:p>
            <a:fld id="{695AF33F-5A19-4C82-8109-1AB2EFBC8989}" type="slidenum">
              <a:rPr lang="en-GB" smtClean="0"/>
              <a:pPr/>
              <a:t>35</a:t>
            </a:fld>
            <a:endParaRPr lang="en-GB"/>
          </a:p>
        </p:txBody>
      </p:sp>
    </p:spTree>
    <p:extLst>
      <p:ext uri="{BB962C8B-B14F-4D97-AF65-F5344CB8AC3E}">
        <p14:creationId xmlns:p14="http://schemas.microsoft.com/office/powerpoint/2010/main" val="815168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92A6-16E8-C71C-6EAF-55024F545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32691-EAF5-F8E4-7FC2-05018FCCA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BC905-4B86-B99E-927E-FA7BCC6631D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1844B7F-9152-466B-0B83-D51871A0BD9C}"/>
              </a:ext>
            </a:extLst>
          </p:cNvPr>
          <p:cNvSpPr>
            <a:spLocks noGrp="1"/>
          </p:cNvSpPr>
          <p:nvPr>
            <p:ph type="sldNum" sz="quarter" idx="5"/>
          </p:nvPr>
        </p:nvSpPr>
        <p:spPr/>
        <p:txBody>
          <a:bodyPr/>
          <a:lstStyle/>
          <a:p>
            <a:fld id="{695AF33F-5A19-4C82-8109-1AB2EFBC8989}" type="slidenum">
              <a:rPr lang="en-GB" smtClean="0"/>
              <a:pPr/>
              <a:t>36</a:t>
            </a:fld>
            <a:endParaRPr lang="en-GB"/>
          </a:p>
        </p:txBody>
      </p:sp>
    </p:spTree>
    <p:extLst>
      <p:ext uri="{BB962C8B-B14F-4D97-AF65-F5344CB8AC3E}">
        <p14:creationId xmlns:p14="http://schemas.microsoft.com/office/powerpoint/2010/main" val="3889713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8F460-DCA7-8659-C3C4-D26EAAF8A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6C92F-1DC7-92E0-C2AA-C2BAE50BB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FBECE-D499-9F23-C81D-E073DB5B855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4829BEE1-80FF-1E1F-0A1A-A1F9076FFED3}"/>
              </a:ext>
            </a:extLst>
          </p:cNvPr>
          <p:cNvSpPr>
            <a:spLocks noGrp="1"/>
          </p:cNvSpPr>
          <p:nvPr>
            <p:ph type="sldNum" sz="quarter" idx="5"/>
          </p:nvPr>
        </p:nvSpPr>
        <p:spPr/>
        <p:txBody>
          <a:bodyPr/>
          <a:lstStyle/>
          <a:p>
            <a:fld id="{695AF33F-5A19-4C82-8109-1AB2EFBC8989}" type="slidenum">
              <a:rPr lang="en-GB" smtClean="0"/>
              <a:pPr/>
              <a:t>37</a:t>
            </a:fld>
            <a:endParaRPr lang="en-GB"/>
          </a:p>
        </p:txBody>
      </p:sp>
    </p:spTree>
    <p:extLst>
      <p:ext uri="{BB962C8B-B14F-4D97-AF65-F5344CB8AC3E}">
        <p14:creationId xmlns:p14="http://schemas.microsoft.com/office/powerpoint/2010/main" val="1312569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89BA-962E-3B67-D9A4-9AE5B5EC9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4CE29-F8DA-B949-426F-CED59B969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E3E38-6599-3716-9BA0-4E283A21722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4E8176F-3262-FD04-5077-2F57B5AEB010}"/>
              </a:ext>
            </a:extLst>
          </p:cNvPr>
          <p:cNvSpPr>
            <a:spLocks noGrp="1"/>
          </p:cNvSpPr>
          <p:nvPr>
            <p:ph type="sldNum" sz="quarter" idx="5"/>
          </p:nvPr>
        </p:nvSpPr>
        <p:spPr/>
        <p:txBody>
          <a:bodyPr/>
          <a:lstStyle/>
          <a:p>
            <a:fld id="{695AF33F-5A19-4C82-8109-1AB2EFBC8989}" type="slidenum">
              <a:rPr lang="en-GB" smtClean="0"/>
              <a:pPr/>
              <a:t>38</a:t>
            </a:fld>
            <a:endParaRPr lang="en-GB"/>
          </a:p>
        </p:txBody>
      </p:sp>
    </p:spTree>
    <p:extLst>
      <p:ext uri="{BB962C8B-B14F-4D97-AF65-F5344CB8AC3E}">
        <p14:creationId xmlns:p14="http://schemas.microsoft.com/office/powerpoint/2010/main" val="2188412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342D-1AC6-468D-7275-E3C692442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04609-A9D1-83B2-F37A-3F5D53EB9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82E6F-050D-67B8-FE37-7A48F5841192}"/>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3C67DE7-AA47-795F-856C-F2D786C02428}"/>
              </a:ext>
            </a:extLst>
          </p:cNvPr>
          <p:cNvSpPr>
            <a:spLocks noGrp="1"/>
          </p:cNvSpPr>
          <p:nvPr>
            <p:ph type="sldNum" sz="quarter" idx="5"/>
          </p:nvPr>
        </p:nvSpPr>
        <p:spPr/>
        <p:txBody>
          <a:bodyPr/>
          <a:lstStyle/>
          <a:p>
            <a:fld id="{695AF33F-5A19-4C82-8109-1AB2EFBC8989}" type="slidenum">
              <a:rPr lang="en-GB" smtClean="0"/>
              <a:pPr/>
              <a:t>39</a:t>
            </a:fld>
            <a:endParaRPr lang="en-GB"/>
          </a:p>
        </p:txBody>
      </p:sp>
    </p:spTree>
    <p:extLst>
      <p:ext uri="{BB962C8B-B14F-4D97-AF65-F5344CB8AC3E}">
        <p14:creationId xmlns:p14="http://schemas.microsoft.com/office/powerpoint/2010/main" val="245298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5FF0C-768F-F99C-D7E6-6D59DCA8B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B95EF-1F8F-3F88-C43D-2DF1B4C66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13C26-0ED0-0030-94FC-B0A7922A12B4}"/>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B211A7B-6778-5D80-32B4-BDAAD7FBE496}"/>
              </a:ext>
            </a:extLst>
          </p:cNvPr>
          <p:cNvSpPr>
            <a:spLocks noGrp="1"/>
          </p:cNvSpPr>
          <p:nvPr>
            <p:ph type="sldNum" sz="quarter" idx="5"/>
          </p:nvPr>
        </p:nvSpPr>
        <p:spPr/>
        <p:txBody>
          <a:bodyPr/>
          <a:lstStyle/>
          <a:p>
            <a:fld id="{695AF33F-5A19-4C82-8109-1AB2EFBC8989}" type="slidenum">
              <a:rPr lang="en-GB" smtClean="0"/>
              <a:pPr/>
              <a:t>4</a:t>
            </a:fld>
            <a:endParaRPr lang="en-GB"/>
          </a:p>
        </p:txBody>
      </p:sp>
    </p:spTree>
    <p:extLst>
      <p:ext uri="{BB962C8B-B14F-4D97-AF65-F5344CB8AC3E}">
        <p14:creationId xmlns:p14="http://schemas.microsoft.com/office/powerpoint/2010/main" val="1970998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8BE-B678-E753-D3AC-A11B824DF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BF375-405C-8DDD-EDAC-9D7D25482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3FFC7-EA2A-A30D-1B5A-9F9998A94CB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34FCC26-DC3A-E8B9-3FA7-68A7BA1470B2}"/>
              </a:ext>
            </a:extLst>
          </p:cNvPr>
          <p:cNvSpPr>
            <a:spLocks noGrp="1"/>
          </p:cNvSpPr>
          <p:nvPr>
            <p:ph type="sldNum" sz="quarter" idx="5"/>
          </p:nvPr>
        </p:nvSpPr>
        <p:spPr/>
        <p:txBody>
          <a:bodyPr/>
          <a:lstStyle/>
          <a:p>
            <a:fld id="{695AF33F-5A19-4C82-8109-1AB2EFBC8989}" type="slidenum">
              <a:rPr lang="en-GB" smtClean="0"/>
              <a:pPr/>
              <a:t>40</a:t>
            </a:fld>
            <a:endParaRPr lang="en-GB"/>
          </a:p>
        </p:txBody>
      </p:sp>
    </p:spTree>
    <p:extLst>
      <p:ext uri="{BB962C8B-B14F-4D97-AF65-F5344CB8AC3E}">
        <p14:creationId xmlns:p14="http://schemas.microsoft.com/office/powerpoint/2010/main" val="3372942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55CE1-289E-5572-A4B3-1E00E4653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3CF87-1DFC-9332-22E4-6910EC83B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02B1E-3C82-A665-13B3-430D7F7A282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25E4EAB-F792-301F-DF5D-EB47BBA41A17}"/>
              </a:ext>
            </a:extLst>
          </p:cNvPr>
          <p:cNvSpPr>
            <a:spLocks noGrp="1"/>
          </p:cNvSpPr>
          <p:nvPr>
            <p:ph type="sldNum" sz="quarter" idx="5"/>
          </p:nvPr>
        </p:nvSpPr>
        <p:spPr/>
        <p:txBody>
          <a:bodyPr/>
          <a:lstStyle/>
          <a:p>
            <a:fld id="{695AF33F-5A19-4C82-8109-1AB2EFBC8989}" type="slidenum">
              <a:rPr lang="en-GB" smtClean="0"/>
              <a:pPr/>
              <a:t>41</a:t>
            </a:fld>
            <a:endParaRPr lang="en-GB"/>
          </a:p>
        </p:txBody>
      </p:sp>
    </p:spTree>
    <p:extLst>
      <p:ext uri="{BB962C8B-B14F-4D97-AF65-F5344CB8AC3E}">
        <p14:creationId xmlns:p14="http://schemas.microsoft.com/office/powerpoint/2010/main" val="188284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EFB1-614A-5A74-458F-28C8CEBD3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E97BE-972E-FBB2-05B3-EDE6C4D84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2F8B3-49D3-4ECF-4614-CC299B5132A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5D5C158-3592-BD0F-3529-5B5E8ED2335A}"/>
              </a:ext>
            </a:extLst>
          </p:cNvPr>
          <p:cNvSpPr>
            <a:spLocks noGrp="1"/>
          </p:cNvSpPr>
          <p:nvPr>
            <p:ph type="sldNum" sz="quarter" idx="5"/>
          </p:nvPr>
        </p:nvSpPr>
        <p:spPr/>
        <p:txBody>
          <a:bodyPr/>
          <a:lstStyle/>
          <a:p>
            <a:fld id="{695AF33F-5A19-4C82-8109-1AB2EFBC8989}" type="slidenum">
              <a:rPr lang="en-GB" smtClean="0"/>
              <a:pPr/>
              <a:t>5</a:t>
            </a:fld>
            <a:endParaRPr lang="en-GB"/>
          </a:p>
        </p:txBody>
      </p:sp>
    </p:spTree>
    <p:extLst>
      <p:ext uri="{BB962C8B-B14F-4D97-AF65-F5344CB8AC3E}">
        <p14:creationId xmlns:p14="http://schemas.microsoft.com/office/powerpoint/2010/main" val="415689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E87-6284-2B3E-9E4E-947F24910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435F6-54EF-795C-61B4-6AF0E14FC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22E09-FD26-5C94-727B-E1433E06319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1C56BAA-65BA-C755-26F9-6EAEB80D5B56}"/>
              </a:ext>
            </a:extLst>
          </p:cNvPr>
          <p:cNvSpPr>
            <a:spLocks noGrp="1"/>
          </p:cNvSpPr>
          <p:nvPr>
            <p:ph type="sldNum" sz="quarter" idx="5"/>
          </p:nvPr>
        </p:nvSpPr>
        <p:spPr/>
        <p:txBody>
          <a:bodyPr/>
          <a:lstStyle/>
          <a:p>
            <a:fld id="{695AF33F-5A19-4C82-8109-1AB2EFBC8989}" type="slidenum">
              <a:rPr lang="en-GB" smtClean="0"/>
              <a:pPr/>
              <a:t>6</a:t>
            </a:fld>
            <a:endParaRPr lang="en-GB"/>
          </a:p>
        </p:txBody>
      </p:sp>
    </p:spTree>
    <p:extLst>
      <p:ext uri="{BB962C8B-B14F-4D97-AF65-F5344CB8AC3E}">
        <p14:creationId xmlns:p14="http://schemas.microsoft.com/office/powerpoint/2010/main" val="339357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AEB90-85B3-34E5-A8F4-506F73D5D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72D67-576A-0450-A460-8C6178296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A3449-5605-E2A2-C6CD-1D1A1591B3BB}"/>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914FB00-4661-7111-C520-03BB063A6DAF}"/>
              </a:ext>
            </a:extLst>
          </p:cNvPr>
          <p:cNvSpPr>
            <a:spLocks noGrp="1"/>
          </p:cNvSpPr>
          <p:nvPr>
            <p:ph type="sldNum" sz="quarter" idx="5"/>
          </p:nvPr>
        </p:nvSpPr>
        <p:spPr/>
        <p:txBody>
          <a:bodyPr/>
          <a:lstStyle/>
          <a:p>
            <a:fld id="{695AF33F-5A19-4C82-8109-1AB2EFBC8989}" type="slidenum">
              <a:rPr lang="en-GB" smtClean="0"/>
              <a:pPr/>
              <a:t>7</a:t>
            </a:fld>
            <a:endParaRPr lang="en-GB"/>
          </a:p>
        </p:txBody>
      </p:sp>
    </p:spTree>
    <p:extLst>
      <p:ext uri="{BB962C8B-B14F-4D97-AF65-F5344CB8AC3E}">
        <p14:creationId xmlns:p14="http://schemas.microsoft.com/office/powerpoint/2010/main" val="199159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19097-5DAB-D454-B2E0-A8B082D1A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E3799-5DD3-E107-6A6F-2FF79C2C6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B084D-A925-E539-FA4A-791E0319827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55E8058-58ED-4D2F-6223-96DA4D2C1436}"/>
              </a:ext>
            </a:extLst>
          </p:cNvPr>
          <p:cNvSpPr>
            <a:spLocks noGrp="1"/>
          </p:cNvSpPr>
          <p:nvPr>
            <p:ph type="sldNum" sz="quarter" idx="5"/>
          </p:nvPr>
        </p:nvSpPr>
        <p:spPr/>
        <p:txBody>
          <a:bodyPr/>
          <a:lstStyle/>
          <a:p>
            <a:fld id="{695AF33F-5A19-4C82-8109-1AB2EFBC8989}" type="slidenum">
              <a:rPr lang="en-GB" smtClean="0"/>
              <a:pPr/>
              <a:t>8</a:t>
            </a:fld>
            <a:endParaRPr lang="en-GB"/>
          </a:p>
        </p:txBody>
      </p:sp>
    </p:spTree>
    <p:extLst>
      <p:ext uri="{BB962C8B-B14F-4D97-AF65-F5344CB8AC3E}">
        <p14:creationId xmlns:p14="http://schemas.microsoft.com/office/powerpoint/2010/main" val="245899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0349-31F7-757C-C3C8-73B63E429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D6A06-D53D-29EE-F2E8-BE3AFC3FD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C10A2-1B57-0E5F-AF60-BB52B8E61EF9}"/>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A6A79F2-B99B-2F3E-2ADD-A20AE156215C}"/>
              </a:ext>
            </a:extLst>
          </p:cNvPr>
          <p:cNvSpPr>
            <a:spLocks noGrp="1"/>
          </p:cNvSpPr>
          <p:nvPr>
            <p:ph type="sldNum" sz="quarter" idx="5"/>
          </p:nvPr>
        </p:nvSpPr>
        <p:spPr/>
        <p:txBody>
          <a:bodyPr/>
          <a:lstStyle/>
          <a:p>
            <a:fld id="{695AF33F-5A19-4C82-8109-1AB2EFBC8989}" type="slidenum">
              <a:rPr lang="en-GB" smtClean="0"/>
              <a:pPr/>
              <a:t>9</a:t>
            </a:fld>
            <a:endParaRPr lang="en-GB"/>
          </a:p>
        </p:txBody>
      </p:sp>
    </p:spTree>
    <p:extLst>
      <p:ext uri="{BB962C8B-B14F-4D97-AF65-F5344CB8AC3E}">
        <p14:creationId xmlns:p14="http://schemas.microsoft.com/office/powerpoint/2010/main" val="289020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05366-1495-0B49-AEEA-A4E12D772022}"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92307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52733-3F6F-2343-A2F8-F5A727CF7AEC}"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4753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0D95-6F29-AE47-8E06-917244FE5C13}"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28309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 brand grey and white">
    <p:bg>
      <p:bgPr>
        <a:solidFill>
          <a:schemeClr val="bg1"/>
        </a:solidFill>
        <a:effectLst/>
      </p:bgPr>
    </p:bg>
    <p:spTree>
      <p:nvGrpSpPr>
        <p:cNvPr id="1" name=""/>
        <p:cNvGrpSpPr/>
        <p:nvPr/>
      </p:nvGrpSpPr>
      <p:grpSpPr>
        <a:xfrm>
          <a:off x="0" y="0"/>
          <a:ext cx="0" cy="0"/>
          <a:chOff x="0" y="0"/>
          <a:chExt cx="0" cy="0"/>
        </a:xfrm>
      </p:grpSpPr>
      <p:pic>
        <p:nvPicPr>
          <p:cNvPr id="6" name="Picture 5" descr="A drawing of a face&#10;&#10;Description automatically generated">
            <a:extLst>
              <a:ext uri="{FF2B5EF4-FFF2-40B4-BE49-F238E27FC236}">
                <a16:creationId xmlns:a16="http://schemas.microsoft.com/office/drawing/2014/main" id="{A331D3BB-B86D-49D4-9D65-775BE8EA91E5}"/>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4889837" y="6210639"/>
            <a:ext cx="2412327" cy="196604"/>
          </a:xfrm>
          <a:prstGeom prst="rect">
            <a:avLst/>
          </a:prstGeom>
        </p:spPr>
      </p:pic>
      <p:pic>
        <p:nvPicPr>
          <p:cNvPr id="7" name="Picture 6">
            <a:extLst>
              <a:ext uri="{FF2B5EF4-FFF2-40B4-BE49-F238E27FC236}">
                <a16:creationId xmlns:a16="http://schemas.microsoft.com/office/drawing/2014/main" id="{C4FEDB65-CA8F-4348-A31A-C5261861E203}"/>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B98A28C8-34C6-4F32-96E3-25BF0B4EDD01}"/>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56AB50-583F-4FD6-B5C4-167B7F874CAD}"/>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0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brand pink ">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6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brand grey">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brand blu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nk Cobran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A9330DB-157D-4E3C-8827-E5E39DB0CDDF}"/>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700D038A-5507-4D7D-91FE-FB51FC9C2D7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26B14B1-910E-4E1D-A542-3C7CEAEB7DCC}"/>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18385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rey Cobran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09E096C-225E-4ECB-97EB-98EB57953627}"/>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B284B9BB-91CF-46FA-98C6-6C597103461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94E3C45-6801-4024-A8F9-EB84A11F4D30}"/>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320043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yan Cobran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842F4D3-7FCF-4A33-AF38-4F960B36B655}"/>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9" name="Subtitle 2">
            <a:extLst>
              <a:ext uri="{FF2B5EF4-FFF2-40B4-BE49-F238E27FC236}">
                <a16:creationId xmlns:a16="http://schemas.microsoft.com/office/drawing/2014/main" id="{9AEEF001-875E-4B15-A8AE-EF6A79DA99D8}"/>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3" name="Text Placeholder 24">
            <a:extLst>
              <a:ext uri="{FF2B5EF4-FFF2-40B4-BE49-F238E27FC236}">
                <a16:creationId xmlns:a16="http://schemas.microsoft.com/office/drawing/2014/main" id="{7E5A8B18-09A7-46C6-80D0-2339826EC96F}"/>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121638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F366A-3262-EC47-9757-68F503083531}" type="datetime1">
              <a:rPr lang="en-GB" smtClean="0"/>
              <a:t>01/07/2025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lvl1pPr>
          </a:lstStyle>
          <a:p>
            <a:fld id="{B4E5BD08-0B11-4DCE-9EB4-4E42DDB860D8}" type="slidenum">
              <a:rPr lang="en-GB" smtClean="0"/>
              <a:pPr/>
              <a:t>‹#›</a:t>
            </a:fld>
            <a:endParaRPr lang="en-GB" dirty="0"/>
          </a:p>
        </p:txBody>
      </p:sp>
      <p:pic>
        <p:nvPicPr>
          <p:cNvPr id="7" name="Picture 6" descr="C:\Users\Lola\Desktop\orangesandlemons.png"/>
          <p:cNvPicPr/>
          <p:nvPr userDrawn="1"/>
        </p:nvPicPr>
        <p:blipFill rotWithShape="1">
          <a:blip r:embed="rId2" cstate="print">
            <a:extLst>
              <a:ext uri="{28A0092B-C50C-407E-A947-70E740481C1C}">
                <a14:useLocalDpi xmlns:a14="http://schemas.microsoft.com/office/drawing/2010/main" val="0"/>
              </a:ext>
            </a:extLst>
          </a:blip>
          <a:srcRect t="31169" b="30798"/>
          <a:stretch/>
        </p:blipFill>
        <p:spPr bwMode="auto">
          <a:xfrm>
            <a:off x="5123892" y="6311900"/>
            <a:ext cx="1944216" cy="3780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62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1 title Cobra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3BAC46-6076-4C36-9619-8D2BFF5DD483}"/>
              </a:ext>
            </a:extLst>
          </p:cNvPr>
          <p:cNvPicPr>
            <a:picLocks noChangeAspect="1"/>
          </p:cNvPicPr>
          <p:nvPr userDrawn="1"/>
        </p:nvPicPr>
        <p:blipFill>
          <a:blip r:embed="rId2"/>
          <a:srcRect/>
          <a:stretch/>
        </p:blipFill>
        <p:spPr>
          <a:xfrm>
            <a:off x="0" y="-1524"/>
            <a:ext cx="12192000" cy="6858000"/>
          </a:xfrm>
          <a:prstGeom prst="rect">
            <a:avLst/>
          </a:prstGeom>
        </p:spPr>
      </p:pic>
      <p:sp>
        <p:nvSpPr>
          <p:cNvPr id="14" name="Rectangle 13">
            <a:extLst>
              <a:ext uri="{FF2B5EF4-FFF2-40B4-BE49-F238E27FC236}">
                <a16:creationId xmlns:a16="http://schemas.microsoft.com/office/drawing/2014/main" id="{E12AE751-11CF-1346-AB52-4F30DB6357DD}"/>
              </a:ext>
            </a:extLst>
          </p:cNvPr>
          <p:cNvSpPr/>
          <p:nvPr userDrawn="1"/>
        </p:nvSpPr>
        <p:spPr bwMode="gray">
          <a:xfrm>
            <a:off x="0" y="5022166"/>
            <a:ext cx="12191999" cy="1835833"/>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C9D2FC1C-1B54-3741-9A3E-1F683E536766}"/>
              </a:ext>
            </a:extLst>
          </p:cNvPr>
          <p:cNvSpPr/>
          <p:nvPr userDrawn="1"/>
        </p:nvSpPr>
        <p:spPr bwMode="gray">
          <a:xfrm>
            <a:off x="0" y="-21770"/>
            <a:ext cx="12191999" cy="3331027"/>
          </a:xfrm>
          <a:prstGeom prst="rect">
            <a:avLst/>
          </a:prstGeom>
          <a:gradFill flip="none" rotWithShape="1">
            <a:gsLst>
              <a:gs pos="10000">
                <a:schemeClr val="accent2">
                  <a:lumMod val="5000"/>
                  <a:lumOff val="95000"/>
                  <a:alpha val="0"/>
                </a:schemeClr>
              </a:gs>
              <a:gs pos="76000">
                <a:schemeClr val="tx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1245746"/>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1953950"/>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2505776"/>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9" name="Rectangle 8">
            <a:extLst>
              <a:ext uri="{FF2B5EF4-FFF2-40B4-BE49-F238E27FC236}">
                <a16:creationId xmlns:a16="http://schemas.microsoft.com/office/drawing/2014/main" id="{756DDCEF-7D01-4501-B168-CDD3EB00ED01}"/>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dirty="0">
                <a:solidFill>
                  <a:schemeClr val="bg1"/>
                </a:solidFill>
                <a:latin typeface="Arial" pitchFamily="34" charset="0"/>
                <a:cs typeface="Arial" pitchFamily="34" charset="0"/>
              </a:rPr>
              <a:t>Update image in slide master mode</a:t>
            </a:r>
          </a:p>
        </p:txBody>
      </p:sp>
      <p:pic>
        <p:nvPicPr>
          <p:cNvPr id="11" name="Picture 10">
            <a:extLst>
              <a:ext uri="{FF2B5EF4-FFF2-40B4-BE49-F238E27FC236}">
                <a16:creationId xmlns:a16="http://schemas.microsoft.com/office/drawing/2014/main" id="{76DFC521-424C-4890-988B-8AC94DE653CF}"/>
              </a:ext>
            </a:extLst>
          </p:cNvPr>
          <p:cNvPicPr>
            <a:picLocks noChangeAspect="1"/>
          </p:cNvPicPr>
          <p:nvPr userDrawn="1"/>
        </p:nvPicPr>
        <p:blipFill>
          <a:blip r:embed="rId3"/>
          <a:stretch>
            <a:fillRect/>
          </a:stretch>
        </p:blipFill>
        <p:spPr>
          <a:xfrm>
            <a:off x="4887927" y="6210639"/>
            <a:ext cx="2412328" cy="196605"/>
          </a:xfrm>
          <a:prstGeom prst="rect">
            <a:avLst/>
          </a:prstGeom>
        </p:spPr>
      </p:pic>
      <p:cxnSp>
        <p:nvCxnSpPr>
          <p:cNvPr id="12" name="Straight Connector 11">
            <a:extLst>
              <a:ext uri="{FF2B5EF4-FFF2-40B4-BE49-F238E27FC236}">
                <a16:creationId xmlns:a16="http://schemas.microsoft.com/office/drawing/2014/main" id="{2778F8B8-1002-4956-993B-0079CD164056}"/>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DB86A6-6F1E-4E99-9462-0FA93A6CF524}"/>
              </a:ext>
            </a:extLst>
          </p:cNvPr>
          <p:cNvPicPr>
            <a:picLocks noChangeAspect="1"/>
          </p:cNvPicPr>
          <p:nvPr userDrawn="1"/>
        </p:nvPicPr>
        <p:blipFill>
          <a:blip r:embed="rId4"/>
          <a:stretch>
            <a:fillRect/>
          </a:stretch>
        </p:blipFill>
        <p:spPr>
          <a:xfrm>
            <a:off x="4405561" y="66544"/>
            <a:ext cx="3380879" cy="966648"/>
          </a:xfrm>
          <a:prstGeom prst="rect">
            <a:avLst/>
          </a:prstGeom>
        </p:spPr>
      </p:pic>
      <p:cxnSp>
        <p:nvCxnSpPr>
          <p:cNvPr id="13" name="Straight Connector 12">
            <a:extLst>
              <a:ext uri="{FF2B5EF4-FFF2-40B4-BE49-F238E27FC236}">
                <a16:creationId xmlns:a16="http://schemas.microsoft.com/office/drawing/2014/main" id="{AF5FAE3B-0430-462B-9315-5A726A541AF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2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2 Cobrand titl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1FDCB-569A-4340-A2F1-F24413F2110C}"/>
              </a:ext>
            </a:extLst>
          </p:cNvPr>
          <p:cNvPicPr>
            <a:picLocks noChangeAspect="1"/>
          </p:cNvPicPr>
          <p:nvPr userDrawn="1"/>
        </p:nvPicPr>
        <p:blipFill>
          <a:blip r:embed="rId2"/>
          <a:srcRect/>
          <a:stretch/>
        </p:blipFill>
        <p:spPr>
          <a:xfrm>
            <a:off x="7143" y="-3048"/>
            <a:ext cx="12192000" cy="6858000"/>
          </a:xfrm>
          <a:prstGeom prst="rect">
            <a:avLst/>
          </a:prstGeom>
        </p:spPr>
      </p:pic>
      <p:sp>
        <p:nvSpPr>
          <p:cNvPr id="16" name="Title 1">
            <a:extLst>
              <a:ext uri="{FF2B5EF4-FFF2-40B4-BE49-F238E27FC236}">
                <a16:creationId xmlns:a16="http://schemas.microsoft.com/office/drawing/2014/main" id="{53B96C64-86D7-4218-8F23-6219603B8B1E}"/>
              </a:ext>
            </a:extLst>
          </p:cNvPr>
          <p:cNvSpPr>
            <a:spLocks noGrp="1"/>
          </p:cNvSpPr>
          <p:nvPr>
            <p:ph type="ctrTitle" hasCustomPrompt="1"/>
          </p:nvPr>
        </p:nvSpPr>
        <p:spPr>
          <a:xfrm>
            <a:off x="896938" y="4263934"/>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17" name="Subtitle 2">
            <a:extLst>
              <a:ext uri="{FF2B5EF4-FFF2-40B4-BE49-F238E27FC236}">
                <a16:creationId xmlns:a16="http://schemas.microsoft.com/office/drawing/2014/main" id="{350DF764-F303-4F84-BAEF-240612BA5B91}"/>
              </a:ext>
            </a:extLst>
          </p:cNvPr>
          <p:cNvSpPr>
            <a:spLocks noGrp="1"/>
          </p:cNvSpPr>
          <p:nvPr>
            <p:ph type="subTitle" idx="1" hasCustomPrompt="1"/>
          </p:nvPr>
        </p:nvSpPr>
        <p:spPr>
          <a:xfrm>
            <a:off x="896938" y="4972138"/>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8" name="Text Placeholder 24">
            <a:extLst>
              <a:ext uri="{FF2B5EF4-FFF2-40B4-BE49-F238E27FC236}">
                <a16:creationId xmlns:a16="http://schemas.microsoft.com/office/drawing/2014/main" id="{5207A61B-0016-40F8-8D2F-882F9D47AA1F}"/>
              </a:ext>
            </a:extLst>
          </p:cNvPr>
          <p:cNvSpPr>
            <a:spLocks noGrp="1"/>
          </p:cNvSpPr>
          <p:nvPr>
            <p:ph type="body" sz="quarter" idx="13" hasCustomPrompt="1"/>
          </p:nvPr>
        </p:nvSpPr>
        <p:spPr>
          <a:xfrm>
            <a:off x="896938" y="5393338"/>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19" name="Picture 18">
            <a:extLst>
              <a:ext uri="{FF2B5EF4-FFF2-40B4-BE49-F238E27FC236}">
                <a16:creationId xmlns:a16="http://schemas.microsoft.com/office/drawing/2014/main" id="{61448518-F296-5849-9745-B1881C170E6F}"/>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20" name="Straight Connector 19">
            <a:extLst>
              <a:ext uri="{FF2B5EF4-FFF2-40B4-BE49-F238E27FC236}">
                <a16:creationId xmlns:a16="http://schemas.microsoft.com/office/drawing/2014/main" id="{4B95D80E-DC29-434D-815A-07099A3F868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21" name="Picture 20" descr="A drawing of a face&#10;&#10;Description automatically generated">
            <a:extLst>
              <a:ext uri="{FF2B5EF4-FFF2-40B4-BE49-F238E27FC236}">
                <a16:creationId xmlns:a16="http://schemas.microsoft.com/office/drawing/2014/main" id="{455C08CA-67AC-3B43-BF3B-6EB32ACB1622}"/>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22" name="Straight Connector 21">
            <a:extLst>
              <a:ext uri="{FF2B5EF4-FFF2-40B4-BE49-F238E27FC236}">
                <a16:creationId xmlns:a16="http://schemas.microsoft.com/office/drawing/2014/main" id="{5F1ABBC8-43F9-D544-A5F5-961D9098E896}"/>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66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brand quote pink">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D94FD31-F934-411D-AD1B-B6EC7B980065}"/>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brand quote gre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brand quote cyan">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7086B5-272A-4735-8EF2-32345FB65C87}"/>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8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418894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with Cobra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B2592-D0FE-4FD7-B354-A416870F8FF0}"/>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6" name="Straight Connector 5">
            <a:extLst>
              <a:ext uri="{FF2B5EF4-FFF2-40B4-BE49-F238E27FC236}">
                <a16:creationId xmlns:a16="http://schemas.microsoft.com/office/drawing/2014/main" id="{F8DDCD73-B224-4703-B43B-08B445F66AA6}"/>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9971DC97-9925-4B01-B85E-94A76F04F36C}"/>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9" name="Straight Connector 8">
            <a:extLst>
              <a:ext uri="{FF2B5EF4-FFF2-40B4-BE49-F238E27FC236}">
                <a16:creationId xmlns:a16="http://schemas.microsoft.com/office/drawing/2014/main" id="{01F006FC-F9E2-4972-A2C1-A615B589E832}"/>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8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425392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79591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9047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B4B6C-4A34-3A45-93FC-C6D857F3A9CE}"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34239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3030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66416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50727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95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94051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54744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829532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750810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101217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49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E294D-89B3-6B43-ABB9-AC54D06C181D}" type="datetime1">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3297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583466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789821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3139232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39473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dirty="0"/>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45768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dirty="0"/>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90798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93881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86DE531-C393-4064-92C3-631DB7E419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3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568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FFBAAE9-671C-40BF-A467-C73C0C8326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6213" y="1395412"/>
            <a:ext cx="11199664" cy="666861"/>
          </a:xfrm>
        </p:spPr>
        <p:txBody>
          <a:bodyPr lIns="0" tIns="0" rIns="0" bIns="0" anchor="ctr" anchorCtr="0">
            <a:noAutofit/>
          </a:bodyPr>
          <a:lstStyle>
            <a:lvl1pPr algn="l">
              <a:defRPr sz="2500" spc="140">
                <a:solidFill>
                  <a:schemeClr val="tx1">
                    <a:lumMod val="75000"/>
                    <a:lumOff val="25000"/>
                  </a:schemeClr>
                </a:solidFill>
                <a:latin typeface="Arial"/>
              </a:defRPr>
            </a:lvl1pPr>
          </a:lstStyle>
          <a:p>
            <a:r>
              <a:rPr lang="en-GB"/>
              <a:t>Click to edit Master title style</a:t>
            </a:r>
            <a:endParaRPr lang="en-US"/>
          </a:p>
        </p:txBody>
      </p:sp>
      <p:sp>
        <p:nvSpPr>
          <p:cNvPr id="7" name="Text Placeholder 2"/>
          <p:cNvSpPr>
            <a:spLocks noGrp="1"/>
          </p:cNvSpPr>
          <p:nvPr>
            <p:ph type="body" idx="10"/>
          </p:nvPr>
        </p:nvSpPr>
        <p:spPr>
          <a:xfrm>
            <a:off x="486213" y="2466616"/>
            <a:ext cx="11199664" cy="3211313"/>
          </a:xfrm>
        </p:spPr>
        <p:txBody>
          <a:bodyPr lIns="0" tIns="0" rIns="0" bIns="0" numCol="2" anchor="t" anchorCtr="0">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a:p>
            <a:pPr lvl="0"/>
            <a:endParaRPr lang="en-GB"/>
          </a:p>
          <a:p>
            <a:pPr lvl="0"/>
            <a:endParaRPr lang="en-GB"/>
          </a:p>
          <a:p>
            <a:pPr lvl="0"/>
            <a:endParaRPr lang="en-GB"/>
          </a:p>
          <a:p>
            <a:pPr lvl="0"/>
            <a:endParaRPr lang="en-GB"/>
          </a:p>
          <a:p>
            <a:pPr lvl="0"/>
            <a:endParaRPr lang="en-GB"/>
          </a:p>
        </p:txBody>
      </p:sp>
      <p:sp>
        <p:nvSpPr>
          <p:cNvPr id="5" name="Slide Number Placeholder 5">
            <a:extLst>
              <a:ext uri="{FF2B5EF4-FFF2-40B4-BE49-F238E27FC236}">
                <a16:creationId xmlns:a16="http://schemas.microsoft.com/office/drawing/2014/main" id="{3F0245C0-0A6A-41D2-818A-276256A768D2}"/>
              </a:ext>
            </a:extLst>
          </p:cNvPr>
          <p:cNvSpPr>
            <a:spLocks noGrp="1"/>
          </p:cNvSpPr>
          <p:nvPr>
            <p:ph type="sldNum" sz="quarter" idx="12"/>
          </p:nvPr>
        </p:nvSpPr>
        <p:spPr>
          <a:xfrm>
            <a:off x="8610600" y="6356352"/>
            <a:ext cx="2743200" cy="365125"/>
          </a:xfrm>
        </p:spPr>
        <p:txBody>
          <a:bodyPr/>
          <a:lstStyle/>
          <a:p>
            <a:fld id="{A5FD524B-A2CA-44B6-A908-28F8E117AD1A}" type="slidenum">
              <a:rPr lang="en-GB" smtClean="0"/>
              <a:t>‹#›</a:t>
            </a:fld>
            <a:endParaRPr lang="en-GB" dirty="0"/>
          </a:p>
        </p:txBody>
      </p:sp>
    </p:spTree>
    <p:extLst>
      <p:ext uri="{BB962C8B-B14F-4D97-AF65-F5344CB8AC3E}">
        <p14:creationId xmlns:p14="http://schemas.microsoft.com/office/powerpoint/2010/main" val="2359963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FDBDB-B691-4775-B35D-49FE44CA6F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6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5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8C1F9-4BCB-5542-B618-2168CC1272DB}" type="datetime1">
              <a:rPr lang="en-GB" smtClean="0"/>
              <a:t>01/07/2025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831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88912" y="134754"/>
            <a:ext cx="7233139" cy="1961332"/>
          </a:xfrm>
          <a:prstGeom prst="rect">
            <a:avLst/>
          </a:prstGeom>
        </p:spPr>
        <p:txBody>
          <a:bodyPr lIns="0" tIns="0" rIns="0" bIns="0">
            <a:noAutofit/>
          </a:bodyPr>
          <a:lstStyle>
            <a:lvl1pPr algn="l">
              <a:defRPr sz="2700" baseline="0">
                <a:solidFill>
                  <a:schemeClr val="tx1"/>
                </a:solidFill>
                <a:latin typeface="+mj-lt"/>
              </a:defRPr>
            </a:lvl1pPr>
          </a:lstStyle>
          <a:p>
            <a:r>
              <a:rPr lang="en-GB"/>
              <a:t>Title</a:t>
            </a:r>
          </a:p>
        </p:txBody>
      </p:sp>
      <p:sp>
        <p:nvSpPr>
          <p:cNvPr id="5" name="Content Placeholder 4"/>
          <p:cNvSpPr>
            <a:spLocks noGrp="1"/>
          </p:cNvSpPr>
          <p:nvPr>
            <p:ph sz="quarter" idx="11" hasCustomPrompt="1"/>
          </p:nvPr>
        </p:nvSpPr>
        <p:spPr>
          <a:xfrm>
            <a:off x="3188911" y="2207394"/>
            <a:ext cx="7233683" cy="1681200"/>
          </a:xfrm>
          <a:prstGeom prst="rect">
            <a:avLst/>
          </a:prstGeom>
        </p:spPr>
        <p:txBody>
          <a:bodyPr lIns="0" tIns="46800" rIns="0" bIns="0"/>
          <a:lstStyle>
            <a:lvl1pPr marL="0" indent="0" algn="l">
              <a:buNone/>
              <a:defRPr sz="2700" baseline="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Meeting name</a:t>
            </a:r>
          </a:p>
          <a:p>
            <a:pPr lvl="0"/>
            <a:r>
              <a:rPr lang="en-US"/>
              <a:t>Date</a:t>
            </a:r>
          </a:p>
        </p:txBody>
      </p:sp>
      <p:sp>
        <p:nvSpPr>
          <p:cNvPr id="17" name="Content Placeholder 5"/>
          <p:cNvSpPr>
            <a:spLocks noGrp="1"/>
          </p:cNvSpPr>
          <p:nvPr>
            <p:ph sz="quarter" idx="12"/>
          </p:nvPr>
        </p:nvSpPr>
        <p:spPr>
          <a:xfrm>
            <a:off x="0" y="0"/>
            <a:ext cx="3035808" cy="6858000"/>
          </a:xfrm>
          <a:prstGeom prst="rect">
            <a:avLst/>
          </a:prstGeom>
        </p:spPr>
        <p:txBody>
          <a:bodyPr lIns="0" tIns="0" rIns="0" bIns="0"/>
          <a:lstStyle>
            <a:lvl1pPr marL="0" indent="0">
              <a:buNone/>
              <a:defRPr sz="300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Click to edit Master text styles</a:t>
            </a:r>
          </a:p>
        </p:txBody>
      </p:sp>
      <p:sp>
        <p:nvSpPr>
          <p:cNvPr id="21" name="Circle: Hollow 9">
            <a:extLst>
              <a:ext uri="{FF2B5EF4-FFF2-40B4-BE49-F238E27FC236}">
                <a16:creationId xmlns:a16="http://schemas.microsoft.com/office/drawing/2014/main" id="{D8BF39FF-C0F5-4A51-91F7-02C71E663F13}"/>
              </a:ext>
            </a:extLst>
          </p:cNvPr>
          <p:cNvSpPr>
            <a:spLocks noChangeAspect="1"/>
          </p:cNvSpPr>
          <p:nvPr userDrawn="1"/>
        </p:nvSpPr>
        <p:spPr>
          <a:xfrm>
            <a:off x="11414585" y="6140386"/>
            <a:ext cx="575945" cy="575944"/>
          </a:xfrm>
          <a:prstGeom prst="donut">
            <a:avLst>
              <a:gd name="adj" fmla="val 17657"/>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2" name="Rectangle 21">
            <a:extLst>
              <a:ext uri="{FF2B5EF4-FFF2-40B4-BE49-F238E27FC236}">
                <a16:creationId xmlns:a16="http://schemas.microsoft.com/office/drawing/2014/main" id="{11ABDF43-ADBE-4B3B-9FF1-EBD434832FDD}"/>
              </a:ext>
            </a:extLst>
          </p:cNvPr>
          <p:cNvSpPr>
            <a:spLocks noChangeAspect="1"/>
          </p:cNvSpPr>
          <p:nvPr userDrawn="1"/>
        </p:nvSpPr>
        <p:spPr>
          <a:xfrm>
            <a:off x="11349807" y="6368432"/>
            <a:ext cx="705415" cy="119852"/>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3" name="TextBox 22"/>
          <p:cNvSpPr txBox="1"/>
          <p:nvPr userDrawn="1"/>
        </p:nvSpPr>
        <p:spPr>
          <a:xfrm>
            <a:off x="913002" y="6493161"/>
            <a:ext cx="707119" cy="156197"/>
          </a:xfrm>
          <a:prstGeom prst="rect">
            <a:avLst/>
          </a:prstGeom>
          <a:noFill/>
        </p:spPr>
        <p:txBody>
          <a:bodyPr wrap="square" lIns="0" tIns="0" rIns="0" bIns="0" rtlCol="0">
            <a:spAutoFit/>
          </a:bodyPr>
          <a:lstStyle/>
          <a:p>
            <a:pPr algn="l"/>
            <a:fld id="{8552FEF4-43CA-47F9-8A9C-CC0E010519B5}" type="slidenum">
              <a:rPr lang="en-GB" sz="1015" smtClean="0">
                <a:solidFill>
                  <a:schemeClr val="tx1"/>
                </a:solidFill>
              </a:rPr>
              <a:pPr algn="l"/>
              <a:t>‹#›</a:t>
            </a:fld>
            <a:endParaRPr lang="en-GB" sz="1015" dirty="0">
              <a:solidFill>
                <a:schemeClr val="tx1"/>
              </a:solidFill>
            </a:endParaRPr>
          </a:p>
        </p:txBody>
      </p:sp>
      <p:sp>
        <p:nvSpPr>
          <p:cNvPr id="24" name="Rectangle 23"/>
          <p:cNvSpPr/>
          <p:nvPr userDrawn="1"/>
        </p:nvSpPr>
        <p:spPr>
          <a:xfrm>
            <a:off x="2963808" y="0"/>
            <a:ext cx="72000" cy="6868800"/>
          </a:xfrm>
          <a:prstGeom prst="rect">
            <a:avLst/>
          </a:prstGeom>
          <a:solidFill>
            <a:schemeClr val="tx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14" name="Rectangle 13">
            <a:extLst>
              <a:ext uri="{FF2B5EF4-FFF2-40B4-BE49-F238E27FC236}">
                <a16:creationId xmlns:a16="http://schemas.microsoft.com/office/drawing/2014/main" id="{56B8CC57-B242-47B8-8D6E-C5789BBC15AC}"/>
              </a:ext>
            </a:extLst>
          </p:cNvPr>
          <p:cNvSpPr>
            <a:spLocks/>
          </p:cNvSpPr>
          <p:nvPr userDrawn="1"/>
        </p:nvSpPr>
        <p:spPr>
          <a:xfrm>
            <a:off x="3188909" y="6366169"/>
            <a:ext cx="8097131" cy="122115"/>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l"/>
            <a:endParaRPr lang="en-GB" sz="1292" b="1" dirty="0">
              <a:solidFill>
                <a:schemeClr val="bg1"/>
              </a:solidFill>
              <a:cs typeface="Arial" pitchFamily="34" charset="0"/>
            </a:endParaRPr>
          </a:p>
        </p:txBody>
      </p:sp>
      <p:sp>
        <p:nvSpPr>
          <p:cNvPr id="10" name="Rectangle 9">
            <a:extLst>
              <a:ext uri="{FF2B5EF4-FFF2-40B4-BE49-F238E27FC236}">
                <a16:creationId xmlns:a16="http://schemas.microsoft.com/office/drawing/2014/main" id="{9A8D1E50-8A67-4AD1-9226-DC0E21F039B4}"/>
              </a:ext>
            </a:extLst>
          </p:cNvPr>
          <p:cNvSpPr/>
          <p:nvPr userDrawn="1"/>
        </p:nvSpPr>
        <p:spPr>
          <a:xfrm>
            <a:off x="3380013" y="6488284"/>
            <a:ext cx="8669179" cy="338554"/>
          </a:xfrm>
          <a:prstGeom prst="rect">
            <a:avLst/>
          </a:prstGeom>
        </p:spPr>
        <p:txBody>
          <a:bodyPr wrap="square">
            <a:noAutofit/>
          </a:bodyPr>
          <a:lstStyle/>
          <a:p>
            <a:pPr algn="ctr"/>
            <a:r>
              <a:rPr lang="en-US" sz="600" i="1" dirty="0">
                <a:solidFill>
                  <a:schemeClr val="tx1"/>
                </a:solidFill>
              </a:rPr>
              <a:t>This document reflects ongoing work and discussions within TfL and is subject to change. It is not intended to reflect or represent any formal TfL/LU views or policy.  Its subject matter may relate to issues which would be subject to consultation and appropriate decision making. Its contents are confidential and should not be disclosed to any unauthorised persons without the prior agreement of TfL.</a:t>
            </a:r>
            <a:endParaRPr lang="en-GB" sz="600" i="1" dirty="0">
              <a:solidFill>
                <a:schemeClr val="tx1"/>
              </a:solidFill>
            </a:endParaRPr>
          </a:p>
        </p:txBody>
      </p:sp>
    </p:spTree>
    <p:extLst>
      <p:ext uri="{BB962C8B-B14F-4D97-AF65-F5344CB8AC3E}">
        <p14:creationId xmlns:p14="http://schemas.microsoft.com/office/powerpoint/2010/main" val="133220746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32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06463" y="1057343"/>
            <a:ext cx="10393362" cy="4800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030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ver">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B0BAE8-3627-41FC-A022-A3B4B8226BBD}"/>
              </a:ext>
            </a:extLst>
          </p:cNvPr>
          <p:cNvSpPr/>
          <p:nvPr userDrawn="1"/>
        </p:nvSpPr>
        <p:spPr>
          <a:xfrm>
            <a:off x="0" y="0"/>
            <a:ext cx="12192000" cy="6858000"/>
          </a:xfrm>
          <a:prstGeom prst="rect">
            <a:avLst/>
          </a:prstGeom>
          <a:solidFill>
            <a:schemeClr val="tx1"/>
          </a:solidFill>
        </p:spPr>
        <p:txBody>
          <a:bodyPr wrap="square" rtlCol="0" anchor="ctr">
            <a:noAutofit/>
          </a:bodyPr>
          <a:lstStyle/>
          <a:p>
            <a:pPr algn="l"/>
            <a:endParaRPr lang="en-GB" sz="1600" b="1" dirty="0"/>
          </a:p>
        </p:txBody>
      </p:sp>
      <p:sp>
        <p:nvSpPr>
          <p:cNvPr id="2" name="Title 1"/>
          <p:cNvSpPr>
            <a:spLocks noGrp="1"/>
          </p:cNvSpPr>
          <p:nvPr>
            <p:ph type="ctrTitle" hasCustomPrompt="1"/>
          </p:nvPr>
        </p:nvSpPr>
        <p:spPr>
          <a:xfrm>
            <a:off x="913001" y="134754"/>
            <a:ext cx="11135525" cy="1961332"/>
          </a:xfrm>
          <a:prstGeom prst="rect">
            <a:avLst/>
          </a:prstGeom>
        </p:spPr>
        <p:txBody>
          <a:bodyPr lIns="0" tIns="0" rIns="0" bIns="0">
            <a:noAutofit/>
          </a:bodyPr>
          <a:lstStyle>
            <a:lvl1pPr algn="l">
              <a:defRPr sz="3600" baseline="0">
                <a:solidFill>
                  <a:schemeClr val="bg1"/>
                </a:solidFill>
                <a:latin typeface="+mj-lt"/>
              </a:defRPr>
            </a:lvl1pPr>
          </a:lstStyle>
          <a:p>
            <a:r>
              <a:rPr lang="en-GB"/>
              <a:t>Title</a:t>
            </a:r>
          </a:p>
        </p:txBody>
      </p:sp>
      <p:sp>
        <p:nvSpPr>
          <p:cNvPr id="5" name="Content Placeholder 4"/>
          <p:cNvSpPr>
            <a:spLocks noGrp="1"/>
          </p:cNvSpPr>
          <p:nvPr>
            <p:ph sz="quarter" idx="11" hasCustomPrompt="1"/>
          </p:nvPr>
        </p:nvSpPr>
        <p:spPr>
          <a:xfrm>
            <a:off x="912830" y="3080715"/>
            <a:ext cx="11136362" cy="1681200"/>
          </a:xfrm>
          <a:prstGeom prst="rect">
            <a:avLst/>
          </a:prstGeom>
        </p:spPr>
        <p:txBody>
          <a:bodyPr lIns="0" tIns="46800" rIns="0" bIns="0"/>
          <a:lstStyle>
            <a:lvl1pPr marL="0" indent="0" algn="l">
              <a:buNone/>
              <a:defRPr sz="3600" baseline="0">
                <a:solidFill>
                  <a:schemeClr val="bg1"/>
                </a:solidFill>
                <a:latin typeface="+mn-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a:t>Meeting name</a:t>
            </a:r>
          </a:p>
          <a:p>
            <a:pPr lvl="0"/>
            <a:r>
              <a:rPr lang="en-US"/>
              <a:t>Date</a:t>
            </a:r>
          </a:p>
        </p:txBody>
      </p:sp>
      <p:sp>
        <p:nvSpPr>
          <p:cNvPr id="23" name="TextBox 22"/>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tx1"/>
                </a:solidFill>
              </a:rPr>
              <a:pPr algn="l"/>
              <a:t>‹#›</a:t>
            </a:fld>
            <a:endParaRPr lang="en-GB" sz="1354" dirty="0">
              <a:solidFill>
                <a:schemeClr val="tx1"/>
              </a:solidFill>
            </a:endParaRPr>
          </a:p>
        </p:txBody>
      </p:sp>
      <p:sp>
        <p:nvSpPr>
          <p:cNvPr id="12" name="Circle: Hollow 11">
            <a:extLst>
              <a:ext uri="{FF2B5EF4-FFF2-40B4-BE49-F238E27FC236}">
                <a16:creationId xmlns:a16="http://schemas.microsoft.com/office/drawing/2014/main" id="{3C19B4E7-2A15-4830-9AB0-F9CA36A8199D}"/>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3" name="Rectangle 12">
            <a:extLst>
              <a:ext uri="{FF2B5EF4-FFF2-40B4-BE49-F238E27FC236}">
                <a16:creationId xmlns:a16="http://schemas.microsoft.com/office/drawing/2014/main" id="{5CCAE6B8-B2E1-4749-ABE2-54BD5919532B}"/>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Rectangle 14">
            <a:extLst>
              <a:ext uri="{FF2B5EF4-FFF2-40B4-BE49-F238E27FC236}">
                <a16:creationId xmlns:a16="http://schemas.microsoft.com/office/drawing/2014/main" id="{A2DAFC54-AE6D-4E80-873A-632DEE4C49BD}"/>
              </a:ext>
            </a:extLst>
          </p:cNvPr>
          <p:cNvSpPr>
            <a:spLocks/>
          </p:cNvSpPr>
          <p:nvPr userDrawn="1"/>
        </p:nvSpPr>
        <p:spPr>
          <a:xfrm>
            <a:off x="913001" y="6368434"/>
            <a:ext cx="11142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9" name="Rectangle 8">
            <a:extLst>
              <a:ext uri="{FF2B5EF4-FFF2-40B4-BE49-F238E27FC236}">
                <a16:creationId xmlns:a16="http://schemas.microsoft.com/office/drawing/2014/main" id="{F0E46074-4D22-4494-8894-E5E5256FC4F7}"/>
              </a:ext>
            </a:extLst>
          </p:cNvPr>
          <p:cNvSpPr/>
          <p:nvPr userDrawn="1"/>
        </p:nvSpPr>
        <p:spPr>
          <a:xfrm>
            <a:off x="912831" y="6488284"/>
            <a:ext cx="11136362" cy="338554"/>
          </a:xfrm>
          <a:prstGeom prst="rect">
            <a:avLst/>
          </a:prstGeom>
        </p:spPr>
        <p:txBody>
          <a:bodyPr wrap="square">
            <a:noAutofit/>
          </a:bodyPr>
          <a:lstStyle/>
          <a:p>
            <a:pPr algn="ctr"/>
            <a:endParaRPr lang="en-GB" sz="800" i="1" dirty="0">
              <a:solidFill>
                <a:schemeClr val="bg1"/>
              </a:solidFill>
            </a:endParaRPr>
          </a:p>
        </p:txBody>
      </p:sp>
    </p:spTree>
    <p:extLst>
      <p:ext uri="{BB962C8B-B14F-4D97-AF65-F5344CB8AC3E}">
        <p14:creationId xmlns:p14="http://schemas.microsoft.com/office/powerpoint/2010/main" val="242486086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Layou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3035808" cy="6858000"/>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2" name="Title 1"/>
          <p:cNvSpPr>
            <a:spLocks noGrp="1"/>
          </p:cNvSpPr>
          <p:nvPr>
            <p:ph type="ctrTitle"/>
          </p:nvPr>
        </p:nvSpPr>
        <p:spPr>
          <a:xfrm>
            <a:off x="142808" y="134754"/>
            <a:ext cx="2750193" cy="1680099"/>
          </a:xfrm>
          <a:prstGeom prst="rect">
            <a:avLst/>
          </a:prstGeom>
        </p:spPr>
        <p:txBody>
          <a:bodyPr lIns="0" tIns="0" rIns="0" bIns="0">
            <a:noAutofit/>
          </a:bodyPr>
          <a:lstStyle>
            <a:lvl1pPr algn="l">
              <a:defRPr sz="2800">
                <a:solidFill>
                  <a:schemeClr val="bg1"/>
                </a:solidFill>
                <a:latin typeface="NJFont Medium" panose="020B0603020304020204" pitchFamily="34" charset="0"/>
              </a:defRPr>
            </a:lvl1pPr>
          </a:lstStyle>
          <a:p>
            <a:endParaRPr lang="en-GB"/>
          </a:p>
        </p:txBody>
      </p:sp>
      <p:sp>
        <p:nvSpPr>
          <p:cNvPr id="19" name="Rectangle 18">
            <a:extLst>
              <a:ext uri="{FF2B5EF4-FFF2-40B4-BE49-F238E27FC236}">
                <a16:creationId xmlns:a16="http://schemas.microsoft.com/office/drawing/2014/main" id="{8FEE5436-E5E4-4DC6-9BAF-BF36D4EBE271}"/>
              </a:ext>
            </a:extLst>
          </p:cNvPr>
          <p:cNvSpPr>
            <a:spLocks/>
          </p:cNvSpPr>
          <p:nvPr userDrawn="1"/>
        </p:nvSpPr>
        <p:spPr>
          <a:xfrm>
            <a:off x="913001" y="6368434"/>
            <a:ext cx="1980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10" name="Circle: Hollow 9">
            <a:extLst>
              <a:ext uri="{FF2B5EF4-FFF2-40B4-BE49-F238E27FC236}">
                <a16:creationId xmlns:a16="http://schemas.microsoft.com/office/drawing/2014/main" id="{D8BF39FF-C0F5-4A51-91F7-02C71E663F13}"/>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1" name="Rectangle 10">
            <a:extLst>
              <a:ext uri="{FF2B5EF4-FFF2-40B4-BE49-F238E27FC236}">
                <a16:creationId xmlns:a16="http://schemas.microsoft.com/office/drawing/2014/main" id="{11ABDF43-ADBE-4B3B-9FF1-EBD434832FDD}"/>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Content Placeholder 2"/>
          <p:cNvSpPr>
            <a:spLocks noGrp="1"/>
          </p:cNvSpPr>
          <p:nvPr userDrawn="1">
            <p:ph idx="1"/>
          </p:nvPr>
        </p:nvSpPr>
        <p:spPr>
          <a:xfrm>
            <a:off x="3157086" y="134754"/>
            <a:ext cx="8903369" cy="6581575"/>
          </a:xfrm>
          <a:prstGeom prst="rect">
            <a:avLst/>
          </a:prstGeom>
        </p:spPr>
        <p:txBody>
          <a:bodyPr lIns="0" tIns="0" rIns="0" bIns="0"/>
          <a:lstStyle>
            <a:lvl1pPr marL="222750" indent="-222750">
              <a:buFont typeface="Arial" panose="020B0604020202020204" pitchFamily="34" charset="0"/>
              <a:buChar char="•"/>
              <a:defRPr sz="2215">
                <a:solidFill>
                  <a:schemeClr val="tx1"/>
                </a:solidFill>
                <a:latin typeface="+mn-lt"/>
              </a:defRPr>
            </a:lvl1pPr>
            <a:lvl2pPr marL="445499" indent="-222750">
              <a:buFont typeface="Arial" panose="020B0604020202020204" pitchFamily="34" charset="0"/>
              <a:buChar char="•"/>
              <a:defRPr sz="2215">
                <a:solidFill>
                  <a:schemeClr val="tx1"/>
                </a:solidFill>
                <a:latin typeface="+mn-lt"/>
              </a:defRPr>
            </a:lvl2pPr>
            <a:lvl3pPr marL="552966" indent="-107467">
              <a:buFont typeface="Arial" panose="020B0604020202020204" pitchFamily="34" charset="0"/>
              <a:buChar char="•"/>
              <a:defRPr sz="1969">
                <a:solidFill>
                  <a:schemeClr val="tx1"/>
                </a:solidFill>
                <a:latin typeface="+mn-lt"/>
              </a:defRPr>
            </a:lvl3pPr>
            <a:lvl4pPr marL="658479" indent="-105513">
              <a:buFont typeface="Arial" panose="020B0604020202020204" pitchFamily="34" charset="0"/>
              <a:buChar char="•"/>
              <a:defRPr sz="1723">
                <a:solidFill>
                  <a:schemeClr val="tx1"/>
                </a:solidFill>
                <a:latin typeface="+mn-lt"/>
              </a:defRPr>
            </a:lvl4pPr>
            <a:lvl5pPr marL="775717" indent="-117237">
              <a:buFont typeface="Arial" panose="020B0604020202020204" pitchFamily="34" charset="0"/>
              <a:buChar char="•"/>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bg1"/>
                </a:solidFill>
              </a:rPr>
              <a:pPr algn="l"/>
              <a:t>‹#›</a:t>
            </a:fld>
            <a:endParaRPr lang="en-GB" sz="1354" dirty="0">
              <a:solidFill>
                <a:schemeClr val="bg1"/>
              </a:solidFill>
            </a:endParaRPr>
          </a:p>
        </p:txBody>
      </p:sp>
      <p:sp>
        <p:nvSpPr>
          <p:cNvPr id="4" name="Content Placeholder 3"/>
          <p:cNvSpPr>
            <a:spLocks noGrp="1"/>
          </p:cNvSpPr>
          <p:nvPr>
            <p:ph sz="quarter" idx="10" hasCustomPrompt="1"/>
          </p:nvPr>
        </p:nvSpPr>
        <p:spPr>
          <a:xfrm>
            <a:off x="142808" y="2343149"/>
            <a:ext cx="2750400" cy="3629026"/>
          </a:xfrm>
          <a:prstGeom prst="rect">
            <a:avLst/>
          </a:prstGeom>
        </p:spPr>
        <p:txBody>
          <a:bodyPr lIns="0" tIns="0" rIns="0" bIns="0"/>
          <a:lstStyle>
            <a:lvl1pPr marL="0" marR="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sz="2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marL="0" marR="0" lvl="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a:pPr>
            <a:r>
              <a:rPr lang="en-GB"/>
              <a:t>High level narrative (if required)</a:t>
            </a:r>
          </a:p>
        </p:txBody>
      </p:sp>
    </p:spTree>
    <p:extLst>
      <p:ext uri="{BB962C8B-B14F-4D97-AF65-F5344CB8AC3E}">
        <p14:creationId xmlns:p14="http://schemas.microsoft.com/office/powerpoint/2010/main" val="26183829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FCA1F-8712-E642-85DD-DDBD1DE1FF6F}" type="datetime1">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17359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B2560-C219-D442-A5DD-DA5343A7081C}" type="datetime1">
              <a:rPr lang="en-GB" smtClean="0"/>
              <a:t>01/07/2025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9440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8ABC5B-45E3-8D44-8E91-922210813F37}" type="datetime1">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1083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6DF3D-D570-6848-98D5-E444562A2157}" type="datetime1">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42293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BFD-7848-D34C-8764-48F89B04CA91}" type="datetime1">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8F1E-D855-4596-8825-3546885FB368}" type="slidenum">
              <a:rPr lang="en-GB" smtClean="0"/>
              <a:pPr/>
              <a:t>‹#›</a:t>
            </a:fld>
            <a:endParaRPr lang="en-GB"/>
          </a:p>
        </p:txBody>
      </p:sp>
    </p:spTree>
    <p:extLst>
      <p:ext uri="{BB962C8B-B14F-4D97-AF65-F5344CB8AC3E}">
        <p14:creationId xmlns:p14="http://schemas.microsoft.com/office/powerpoint/2010/main" val="468926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6.158_WCC_City_for_All_2017_18_Powerpoint_00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95177"/>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19506763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p15:clr>
            <a:srgbClr val="F26B43"/>
          </p15:clr>
        </p15:guide>
        <p15:guide id="2" pos="565">
          <p15:clr>
            <a:srgbClr val="F26B43"/>
          </p15:clr>
        </p15:guide>
        <p15:guide id="4" pos="71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bg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MAYOR OF LONDON </a:t>
            </a:r>
            <a:endParaRPr lang="en-GB" sz="900" b="1"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7A2CF-3B7C-4788-AA10-FB00F87E6C2C}"/>
              </a:ext>
            </a:extLst>
          </p:cNvPr>
          <p:cNvSpPr txBox="1"/>
          <p:nvPr userDrawn="1"/>
        </p:nvSpPr>
        <p:spPr>
          <a:xfrm>
            <a:off x="9623833" y="6466696"/>
            <a:ext cx="1302215" cy="21695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LONDON ASSEMBLY    </a:t>
            </a:r>
            <a:endParaRPr lang="en-GB" sz="9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275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Lst>
  <p:hf sldNum="0" hdr="0" ft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consultations/the-fair-funding-review-20/the-fair-funding-review-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718117"/>
          </a:xfrm>
        </p:spPr>
        <p:txBody>
          <a:bodyPr>
            <a:noAutofit/>
          </a:bodyPr>
          <a:lstStyle/>
          <a:p>
            <a:r>
              <a:rPr lang="en-GB" sz="4800" b="1" dirty="0"/>
              <a:t>Fair Funding Review 2.0</a:t>
            </a:r>
            <a:br>
              <a:rPr lang="en-GB" sz="4800" b="1" dirty="0"/>
            </a:br>
            <a:endParaRPr lang="en-GB" sz="4800" b="1" dirty="0"/>
          </a:p>
        </p:txBody>
      </p:sp>
      <p:sp>
        <p:nvSpPr>
          <p:cNvPr id="3" name="Subtitle 2"/>
          <p:cNvSpPr>
            <a:spLocks noGrp="1"/>
          </p:cNvSpPr>
          <p:nvPr>
            <p:ph type="subTitle" idx="1"/>
          </p:nvPr>
        </p:nvSpPr>
        <p:spPr>
          <a:xfrm>
            <a:off x="1524000" y="4079018"/>
            <a:ext cx="9144000" cy="1178781"/>
          </a:xfrm>
        </p:spPr>
        <p:txBody>
          <a:bodyPr>
            <a:noAutofit/>
          </a:bodyPr>
          <a:lstStyle/>
          <a:p>
            <a:r>
              <a:rPr lang="en-GB" sz="2700" dirty="0"/>
              <a:t>Adrian Jenkins/ Dan Bates</a:t>
            </a:r>
          </a:p>
          <a:p>
            <a:r>
              <a:rPr lang="en-GB" sz="2700" dirty="0"/>
              <a:t>June 2025</a:t>
            </a:r>
          </a:p>
        </p:txBody>
      </p:sp>
      <p:pic>
        <p:nvPicPr>
          <p:cNvPr id="4" name="Picture 3" descr="C:\Users\Lola\Desktop\orangesandlemons.png"/>
          <p:cNvPicPr/>
          <p:nvPr/>
        </p:nvPicPr>
        <p:blipFill rotWithShape="1">
          <a:blip r:embed="rId3" cstate="print">
            <a:extLst>
              <a:ext uri="{28A0092B-C50C-407E-A947-70E740481C1C}">
                <a14:useLocalDpi xmlns:a14="http://schemas.microsoft.com/office/drawing/2010/main" val="0"/>
              </a:ext>
            </a:extLst>
          </a:blip>
          <a:srcRect t="31169" b="30798"/>
          <a:stretch/>
        </p:blipFill>
        <p:spPr bwMode="auto">
          <a:xfrm>
            <a:off x="4475820" y="5447622"/>
            <a:ext cx="3240360" cy="864096"/>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2B421064-7436-2143-81ED-881B775CD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D71A2-86B4-A541-A403-4738F083E234}"/>
              </a:ext>
            </a:extLst>
          </p:cNvPr>
          <p:cNvSpPr>
            <a:spLocks noGrp="1"/>
          </p:cNvSpPr>
          <p:nvPr>
            <p:ph type="sldNum" sz="quarter" idx="12"/>
          </p:nvPr>
        </p:nvSpPr>
        <p:spPr/>
        <p:txBody>
          <a:bodyPr/>
          <a:lstStyle/>
          <a:p>
            <a:fld id="{403E8F1E-D855-4596-8825-3546885FB368}" type="slidenum">
              <a:rPr lang="en-GB" smtClean="0"/>
              <a:pPr/>
              <a:t>1</a:t>
            </a:fld>
            <a:endParaRPr lang="en-GB"/>
          </a:p>
        </p:txBody>
      </p:sp>
    </p:spTree>
    <p:extLst>
      <p:ext uri="{BB962C8B-B14F-4D97-AF65-F5344CB8AC3E}">
        <p14:creationId xmlns:p14="http://schemas.microsoft.com/office/powerpoint/2010/main" val="33013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6F1BE-3FF1-D95B-47F0-BE6DD8CB19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54DEC8-3E84-5317-FBD5-70393F3E9E2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RNFs – fire authorities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67C071A-39BF-BBFD-090C-3B58239108C7}"/>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Reduced share within fire authorities themselves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Increased share within county/ unitary fire functions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Again, only part of the picture</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50C21F9-178D-6FD2-1144-822E0B52360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7998D18-1518-9223-8AF7-0ABCB8392542}"/>
              </a:ext>
            </a:extLst>
          </p:cNvPr>
          <p:cNvSpPr>
            <a:spLocks noGrp="1"/>
          </p:cNvSpPr>
          <p:nvPr>
            <p:ph type="sldNum" sz="quarter" idx="12"/>
          </p:nvPr>
        </p:nvSpPr>
        <p:spPr/>
        <p:txBody>
          <a:bodyPr/>
          <a:lstStyle/>
          <a:p>
            <a:fld id="{B4E5BD08-0B11-4DCE-9EB4-4E42DDB860D8}" type="slidenum">
              <a:rPr lang="en-GB" smtClean="0"/>
              <a:pPr/>
              <a:t>10</a:t>
            </a:fld>
            <a:endParaRPr lang="en-GB" dirty="0"/>
          </a:p>
        </p:txBody>
      </p:sp>
      <p:pic>
        <p:nvPicPr>
          <p:cNvPr id="7" name="Picture 6">
            <a:extLst>
              <a:ext uri="{FF2B5EF4-FFF2-40B4-BE49-F238E27FC236}">
                <a16:creationId xmlns:a16="http://schemas.microsoft.com/office/drawing/2014/main" id="{B1B65D54-E7D3-2DBC-C969-7422584EFD6B}"/>
              </a:ext>
            </a:extLst>
          </p:cNvPr>
          <p:cNvPicPr>
            <a:picLocks noChangeAspect="1"/>
          </p:cNvPicPr>
          <p:nvPr/>
        </p:nvPicPr>
        <p:blipFill>
          <a:blip r:embed="rId3"/>
          <a:stretch>
            <a:fillRect/>
          </a:stretch>
        </p:blipFill>
        <p:spPr>
          <a:xfrm>
            <a:off x="6353765" y="1097280"/>
            <a:ext cx="5108891" cy="4035902"/>
          </a:xfrm>
          <a:prstGeom prst="rect">
            <a:avLst/>
          </a:prstGeom>
        </p:spPr>
      </p:pic>
    </p:spTree>
    <p:extLst>
      <p:ext uri="{BB962C8B-B14F-4D97-AF65-F5344CB8AC3E}">
        <p14:creationId xmlns:p14="http://schemas.microsoft.com/office/powerpoint/2010/main" val="177678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89F1-3369-E1DE-9328-D89A0544B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3BBC13-E46A-8EB8-10CE-F852B6191D0C}"/>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Weightings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2571A9D-FCB2-E3D1-4573-0D040E4769DD}"/>
              </a:ext>
            </a:extLst>
          </p:cNvPr>
          <p:cNvSpPr>
            <a:spLocks noGrp="1"/>
          </p:cNvSpPr>
          <p:nvPr>
            <p:ph idx="1"/>
          </p:nvPr>
        </p:nvSpPr>
        <p:spPr>
          <a:xfrm>
            <a:off x="838200" y="1097280"/>
            <a:ext cx="4848497" cy="5079233"/>
          </a:xfrm>
        </p:spPr>
        <p:txBody>
          <a:bodyPr>
            <a:normAutofit fontScale="92500" lnSpcReduction="2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“propose weighting RNFs using historical service expenditure and combining them to give overall need shares”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“proposes calculating individual ‘control total </a:t>
            </a:r>
            <a:r>
              <a:rPr lang="en-GB" sz="1600" dirty="0" err="1">
                <a:latin typeface="Calibri" panose="020F0502020204030204" pitchFamily="34" charset="0"/>
                <a:cs typeface="Times New Roman" panose="02020603050405020304" pitchFamily="18" charset="0"/>
              </a:rPr>
              <a:t>shares’for</a:t>
            </a:r>
            <a:r>
              <a:rPr lang="en-GB" sz="1600" dirty="0">
                <a:latin typeface="Calibri" panose="020F0502020204030204" pitchFamily="34" charset="0"/>
                <a:cs typeface="Times New Roman" panose="02020603050405020304" pitchFamily="18" charset="0"/>
              </a:rPr>
              <a:t> each RNF based on their share of the total national NCE”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Based on RO form (2023-24)</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Line 2.1.4 covers “Home to school transport (pre 16): SEN transport expenditure”, while line 2.1.5 covers “Home to school transport (pre-16): mainstream home to school transport expenditure”.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Significant increases in weighting for children’s (from 16% in 13-14 to 26% in 26-27) and adult social care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Significant shift away from capital financing (distributional impact not stated)</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Lower share for shire district councils and increased share for fire authorities (and fire function)</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1E895A5-EFD4-26AE-FE95-F92BB42F71B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37291D74-B42E-B805-22B0-2E17E0F56FA9}"/>
              </a:ext>
            </a:extLst>
          </p:cNvPr>
          <p:cNvSpPr>
            <a:spLocks noGrp="1"/>
          </p:cNvSpPr>
          <p:nvPr>
            <p:ph type="sldNum" sz="quarter" idx="12"/>
          </p:nvPr>
        </p:nvSpPr>
        <p:spPr/>
        <p:txBody>
          <a:bodyPr/>
          <a:lstStyle/>
          <a:p>
            <a:fld id="{B4E5BD08-0B11-4DCE-9EB4-4E42DDB860D8}" type="slidenum">
              <a:rPr lang="en-GB" smtClean="0"/>
              <a:pPr/>
              <a:t>11</a:t>
            </a:fld>
            <a:endParaRPr lang="en-GB" dirty="0"/>
          </a:p>
        </p:txBody>
      </p:sp>
      <p:graphicFrame>
        <p:nvGraphicFramePr>
          <p:cNvPr id="6" name="Chart 5">
            <a:extLst>
              <a:ext uri="{FF2B5EF4-FFF2-40B4-BE49-F238E27FC236}">
                <a16:creationId xmlns:a16="http://schemas.microsoft.com/office/drawing/2014/main" id="{2A0B783B-4281-6220-A399-8F9AC69B9941}"/>
              </a:ext>
            </a:extLst>
          </p:cNvPr>
          <p:cNvGraphicFramePr>
            <a:graphicFrameLocks/>
          </p:cNvGraphicFramePr>
          <p:nvPr>
            <p:extLst>
              <p:ext uri="{D42A27DB-BD31-4B8C-83A1-F6EECF244321}">
                <p14:modId xmlns:p14="http://schemas.microsoft.com/office/powerpoint/2010/main" val="2988258250"/>
              </p:ext>
            </p:extLst>
          </p:nvPr>
        </p:nvGraphicFramePr>
        <p:xfrm>
          <a:off x="6096000" y="919889"/>
          <a:ext cx="5438776" cy="525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02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0AC1-9BB6-2770-C576-01133B229C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B59E08-128F-047A-6875-0DE992EB307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Movement in Needs Assessments, by class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7EBBF40-2037-8901-233C-AF6D0AEF50FB}"/>
              </a:ext>
            </a:extLst>
          </p:cNvPr>
          <p:cNvSpPr>
            <a:spLocks noGrp="1"/>
          </p:cNvSpPr>
          <p:nvPr>
            <p:ph idx="1"/>
          </p:nvPr>
        </p:nvSpPr>
        <p:spPr>
          <a:xfrm>
            <a:off x="838200" y="1097280"/>
            <a:ext cx="4848497"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All inner London boroughs are losing from the reforms, with most losing heavily (except Tower Hamlets)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Mixed picture in outer London – some moderate losses in county-type boroughs (Richmond, Bromley) but others doing very well (Hounslow, Hillingdon, Havering, Croydon, Enfield)</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Strong gains in many metropolitan authorities – but needs assessments not increasing as strongly as might have been expected (but this is before council tax equalisation)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County gains in needs – with every shire county council getting an increase in needs assessment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Big reductions in needs shares for shire districts and fire authorities – but this only tells part of the story</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C570765-BBC7-EE60-B633-F6114F4E642F}"/>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241054E-24D1-BAB1-1AE5-CBEEA977B10E}"/>
              </a:ext>
            </a:extLst>
          </p:cNvPr>
          <p:cNvSpPr>
            <a:spLocks noGrp="1"/>
          </p:cNvSpPr>
          <p:nvPr>
            <p:ph type="sldNum" sz="quarter" idx="12"/>
          </p:nvPr>
        </p:nvSpPr>
        <p:spPr/>
        <p:txBody>
          <a:bodyPr/>
          <a:lstStyle/>
          <a:p>
            <a:fld id="{B4E5BD08-0B11-4DCE-9EB4-4E42DDB860D8}" type="slidenum">
              <a:rPr lang="en-GB" smtClean="0"/>
              <a:pPr/>
              <a:t>12</a:t>
            </a:fld>
            <a:endParaRPr lang="en-GB" dirty="0"/>
          </a:p>
        </p:txBody>
      </p:sp>
      <p:graphicFrame>
        <p:nvGraphicFramePr>
          <p:cNvPr id="6" name="Chart 5">
            <a:extLst>
              <a:ext uri="{FF2B5EF4-FFF2-40B4-BE49-F238E27FC236}">
                <a16:creationId xmlns:a16="http://schemas.microsoft.com/office/drawing/2014/main" id="{433F1E17-5732-BEDE-FC27-B975460C4AAB}"/>
              </a:ext>
            </a:extLst>
          </p:cNvPr>
          <p:cNvGraphicFramePr>
            <a:graphicFrameLocks/>
          </p:cNvGraphicFramePr>
          <p:nvPr>
            <p:extLst>
              <p:ext uri="{D42A27DB-BD31-4B8C-83A1-F6EECF244321}">
                <p14:modId xmlns:p14="http://schemas.microsoft.com/office/powerpoint/2010/main" val="1125551114"/>
              </p:ext>
            </p:extLst>
          </p:nvPr>
        </p:nvGraphicFramePr>
        <p:xfrm>
          <a:off x="6096000" y="1226677"/>
          <a:ext cx="5491162" cy="3771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54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28E70-616C-9D8E-C850-0704D0E197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6C246D-AB6C-124D-4FBA-48976E8ED95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Movement in Needs Assessments, by class</a:t>
            </a:r>
            <a:endParaRPr lang="en-GB" sz="4000" b="1" dirty="0">
              <a:solidFill>
                <a:srgbClr val="FF6600"/>
              </a:solidFill>
            </a:endParaRPr>
          </a:p>
        </p:txBody>
      </p:sp>
      <p:sp>
        <p:nvSpPr>
          <p:cNvPr id="2" name="Footer Placeholder 1">
            <a:extLst>
              <a:ext uri="{FF2B5EF4-FFF2-40B4-BE49-F238E27FC236}">
                <a16:creationId xmlns:a16="http://schemas.microsoft.com/office/drawing/2014/main" id="{1FDE1A2E-59B2-2E2B-5428-09674463277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2570AF5-B156-4F7C-60F7-5EA6B4A9494B}"/>
              </a:ext>
            </a:extLst>
          </p:cNvPr>
          <p:cNvSpPr>
            <a:spLocks noGrp="1"/>
          </p:cNvSpPr>
          <p:nvPr>
            <p:ph type="sldNum" sz="quarter" idx="12"/>
          </p:nvPr>
        </p:nvSpPr>
        <p:spPr/>
        <p:txBody>
          <a:bodyPr/>
          <a:lstStyle/>
          <a:p>
            <a:fld id="{B4E5BD08-0B11-4DCE-9EB4-4E42DDB860D8}" type="slidenum">
              <a:rPr lang="en-GB" smtClean="0"/>
              <a:pPr/>
              <a:t>13</a:t>
            </a:fld>
            <a:endParaRPr lang="en-GB" dirty="0"/>
          </a:p>
        </p:txBody>
      </p:sp>
      <p:graphicFrame>
        <p:nvGraphicFramePr>
          <p:cNvPr id="8" name="Chart 7">
            <a:extLst>
              <a:ext uri="{FF2B5EF4-FFF2-40B4-BE49-F238E27FC236}">
                <a16:creationId xmlns:a16="http://schemas.microsoft.com/office/drawing/2014/main" id="{5710EE49-8A92-4CBD-AAB9-221C8D77F402}"/>
              </a:ext>
            </a:extLst>
          </p:cNvPr>
          <p:cNvGraphicFramePr>
            <a:graphicFrameLocks/>
          </p:cNvGraphicFramePr>
          <p:nvPr>
            <p:extLst>
              <p:ext uri="{D42A27DB-BD31-4B8C-83A1-F6EECF244321}">
                <p14:modId xmlns:p14="http://schemas.microsoft.com/office/powerpoint/2010/main" val="1056901594"/>
              </p:ext>
            </p:extLst>
          </p:nvPr>
        </p:nvGraphicFramePr>
        <p:xfrm>
          <a:off x="552091" y="931607"/>
          <a:ext cx="11015932" cy="5372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31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403E5-63CD-92BF-9B15-79F011C330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39C45D-9F31-91FD-5B05-B17431DB09BE}"/>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Movement in Needs Assessments, shire districts</a:t>
            </a:r>
            <a:endParaRPr lang="en-GB" sz="4000" b="1" dirty="0">
              <a:solidFill>
                <a:srgbClr val="FF6600"/>
              </a:solidFill>
            </a:endParaRPr>
          </a:p>
        </p:txBody>
      </p:sp>
      <p:sp>
        <p:nvSpPr>
          <p:cNvPr id="2" name="Footer Placeholder 1">
            <a:extLst>
              <a:ext uri="{FF2B5EF4-FFF2-40B4-BE49-F238E27FC236}">
                <a16:creationId xmlns:a16="http://schemas.microsoft.com/office/drawing/2014/main" id="{A9FC8BF2-F6D4-FB54-790D-62810B0522B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E4FA4E5-E293-7BD6-1F05-8E9318918F4E}"/>
              </a:ext>
            </a:extLst>
          </p:cNvPr>
          <p:cNvSpPr>
            <a:spLocks noGrp="1"/>
          </p:cNvSpPr>
          <p:nvPr>
            <p:ph type="sldNum" sz="quarter" idx="12"/>
          </p:nvPr>
        </p:nvSpPr>
        <p:spPr/>
        <p:txBody>
          <a:bodyPr/>
          <a:lstStyle/>
          <a:p>
            <a:fld id="{B4E5BD08-0B11-4DCE-9EB4-4E42DDB860D8}" type="slidenum">
              <a:rPr lang="en-GB" smtClean="0"/>
              <a:pPr/>
              <a:t>14</a:t>
            </a:fld>
            <a:endParaRPr lang="en-GB" dirty="0"/>
          </a:p>
        </p:txBody>
      </p:sp>
      <p:graphicFrame>
        <p:nvGraphicFramePr>
          <p:cNvPr id="5" name="Chart 4">
            <a:extLst>
              <a:ext uri="{FF2B5EF4-FFF2-40B4-BE49-F238E27FC236}">
                <a16:creationId xmlns:a16="http://schemas.microsoft.com/office/drawing/2014/main" id="{E956798E-60F4-E7C2-422B-AD6C9B14A92F}"/>
              </a:ext>
            </a:extLst>
          </p:cNvPr>
          <p:cNvGraphicFramePr>
            <a:graphicFrameLocks/>
          </p:cNvGraphicFramePr>
          <p:nvPr>
            <p:extLst>
              <p:ext uri="{D42A27DB-BD31-4B8C-83A1-F6EECF244321}">
                <p14:modId xmlns:p14="http://schemas.microsoft.com/office/powerpoint/2010/main" val="3803531550"/>
              </p:ext>
            </p:extLst>
          </p:nvPr>
        </p:nvGraphicFramePr>
        <p:xfrm>
          <a:off x="715992" y="914399"/>
          <a:ext cx="10800272" cy="5339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06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7DDD-AF5A-78FB-0A33-B17EFD368F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5DAE2C-70AF-3E53-6803-9D96BF3D181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Quantum – SFA and rolled-in grants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A9AA7B6-24D6-9A92-E920-62827363F4FD}"/>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Estimate quantum of funding to be distributed, including SFA, grants rolled in from CSP, and Homelessness Prevention Grant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Note: only the TA element is rolled in (45%) – adjustment to be made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Deduct funding for GLA.  This is our estimate based on the amounts in 2013-14 SUFA.  London Councils has a higher amount (£1.1bn).  Indexation?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Add Resources Deduction (Needs = Funding (SFA) + Resources)</a:t>
            </a:r>
          </a:p>
          <a:p>
            <a:pPr marL="342900" indent="-342900">
              <a:lnSpc>
                <a:spcPct val="115000"/>
              </a:lnSpc>
              <a:spcAft>
                <a:spcPts val="600"/>
              </a:spcAft>
              <a:buFont typeface="Symbol" panose="05050102010706020507" pitchFamily="18" charset="2"/>
              <a:buChar char=""/>
            </a:pPr>
            <a:r>
              <a:rPr lang="en-GB" sz="1600" b="1" u="sng" dirty="0">
                <a:latin typeface="Calibri" panose="020F0502020204030204" pitchFamily="34" charset="0"/>
                <a:cs typeface="Times New Roman" panose="02020603050405020304" pitchFamily="18" charset="0"/>
              </a:rPr>
              <a:t>Distribute all Needs funding using the Needs Assessment</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2170A1B-A4D1-E8D8-302C-9F8C28E89C4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D0ECB13-8AF8-6F19-0F17-E1CE7AFDBCD0}"/>
              </a:ext>
            </a:extLst>
          </p:cNvPr>
          <p:cNvSpPr>
            <a:spLocks noGrp="1"/>
          </p:cNvSpPr>
          <p:nvPr>
            <p:ph type="sldNum" sz="quarter" idx="12"/>
          </p:nvPr>
        </p:nvSpPr>
        <p:spPr/>
        <p:txBody>
          <a:bodyPr/>
          <a:lstStyle/>
          <a:p>
            <a:fld id="{B4E5BD08-0B11-4DCE-9EB4-4E42DDB860D8}" type="slidenum">
              <a:rPr lang="en-GB" smtClean="0"/>
              <a:pPr/>
              <a:t>15</a:t>
            </a:fld>
            <a:endParaRPr lang="en-GB" dirty="0"/>
          </a:p>
        </p:txBody>
      </p:sp>
      <p:graphicFrame>
        <p:nvGraphicFramePr>
          <p:cNvPr id="7" name="Table 6">
            <a:extLst>
              <a:ext uri="{FF2B5EF4-FFF2-40B4-BE49-F238E27FC236}">
                <a16:creationId xmlns:a16="http://schemas.microsoft.com/office/drawing/2014/main" id="{FA9E8B39-80C6-520D-CD4D-D2782934B74B}"/>
              </a:ext>
            </a:extLst>
          </p:cNvPr>
          <p:cNvGraphicFramePr>
            <a:graphicFrameLocks noGrp="1"/>
          </p:cNvGraphicFramePr>
          <p:nvPr>
            <p:extLst>
              <p:ext uri="{D42A27DB-BD31-4B8C-83A1-F6EECF244321}">
                <p14:modId xmlns:p14="http://schemas.microsoft.com/office/powerpoint/2010/main" val="3900061460"/>
              </p:ext>
            </p:extLst>
          </p:nvPr>
        </p:nvGraphicFramePr>
        <p:xfrm>
          <a:off x="7079981" y="1253326"/>
          <a:ext cx="4036023" cy="4351347"/>
        </p:xfrm>
        <a:graphic>
          <a:graphicData uri="http://schemas.openxmlformats.org/drawingml/2006/table">
            <a:tbl>
              <a:tblPr/>
              <a:tblGrid>
                <a:gridCol w="3090080">
                  <a:extLst>
                    <a:ext uri="{9D8B030D-6E8A-4147-A177-3AD203B41FA5}">
                      <a16:colId xmlns:a16="http://schemas.microsoft.com/office/drawing/2014/main" val="3211488933"/>
                    </a:ext>
                  </a:extLst>
                </a:gridCol>
                <a:gridCol w="945943">
                  <a:extLst>
                    <a:ext uri="{9D8B030D-6E8A-4147-A177-3AD203B41FA5}">
                      <a16:colId xmlns:a16="http://schemas.microsoft.com/office/drawing/2014/main" val="1353970022"/>
                    </a:ext>
                  </a:extLst>
                </a:gridCol>
              </a:tblGrid>
              <a:tr h="189189">
                <a:tc>
                  <a:txBody>
                    <a:bodyPr/>
                    <a:lstStyle/>
                    <a:p>
                      <a:pPr algn="l" fontAlgn="b"/>
                      <a:r>
                        <a:rPr lang="en-GB" sz="1100" b="0" i="0" u="none" strike="noStrike">
                          <a:solidFill>
                            <a:srgbClr val="000000"/>
                          </a:solidFill>
                          <a:effectLst/>
                          <a:latin typeface="Calibri" panose="020F0502020204030204" pitchFamily="34" charset="0"/>
                        </a:rPr>
                        <a:t>Settlement Funding Assessment (SFA) 2025-26</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16,840</a:t>
                      </a:r>
                    </a:p>
                  </a:txBody>
                  <a:tcPr marL="9459" marR="9459" marT="9459" marB="0" anchor="b">
                    <a:lnL>
                      <a:noFill/>
                    </a:lnL>
                    <a:lnR>
                      <a:noFill/>
                    </a:lnR>
                    <a:lnT>
                      <a:noFill/>
                    </a:lnT>
                    <a:lnB>
                      <a:noFill/>
                    </a:lnB>
                    <a:noFill/>
                  </a:tcPr>
                </a:tc>
                <a:extLst>
                  <a:ext uri="{0D108BD9-81ED-4DB2-BD59-A6C34878D82A}">
                    <a16:rowId xmlns:a16="http://schemas.microsoft.com/office/drawing/2014/main" val="2920617132"/>
                  </a:ext>
                </a:extLst>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extLst>
                  <a:ext uri="{0D108BD9-81ED-4DB2-BD59-A6C34878D82A}">
                    <a16:rowId xmlns:a16="http://schemas.microsoft.com/office/drawing/2014/main" val="2916379925"/>
                  </a:ext>
                </a:extLst>
              </a:tr>
              <a:tr h="189189">
                <a:tc>
                  <a:txBody>
                    <a:bodyPr/>
                    <a:lstStyle/>
                    <a:p>
                      <a:pPr algn="l" fontAlgn="b"/>
                      <a:r>
                        <a:rPr lang="en-GB" sz="1100" b="0" i="0" u="none" strike="noStrike">
                          <a:solidFill>
                            <a:srgbClr val="000000"/>
                          </a:solidFill>
                          <a:effectLst/>
                          <a:latin typeface="Calibri" panose="020F0502020204030204" pitchFamily="34" charset="0"/>
                        </a:rPr>
                        <a:t>New Homes Bonus</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290</a:t>
                      </a:r>
                    </a:p>
                  </a:txBody>
                  <a:tcPr marL="9459" marR="9459" marT="9459" marB="0" anchor="b">
                    <a:lnL>
                      <a:noFill/>
                    </a:lnL>
                    <a:lnR>
                      <a:noFill/>
                    </a:lnR>
                    <a:lnT>
                      <a:noFill/>
                    </a:lnT>
                    <a:lnB>
                      <a:noFill/>
                    </a:lnB>
                    <a:noFill/>
                  </a:tcPr>
                </a:tc>
                <a:extLst>
                  <a:ext uri="{0D108BD9-81ED-4DB2-BD59-A6C34878D82A}">
                    <a16:rowId xmlns:a16="http://schemas.microsoft.com/office/drawing/2014/main" val="2233645746"/>
                  </a:ext>
                </a:extLst>
              </a:tr>
              <a:tr h="189189">
                <a:tc>
                  <a:txBody>
                    <a:bodyPr/>
                    <a:lstStyle/>
                    <a:p>
                      <a:pPr algn="l" fontAlgn="b"/>
                      <a:r>
                        <a:rPr lang="en-GB" sz="1100" b="0" i="0" u="none" strike="noStrike">
                          <a:solidFill>
                            <a:srgbClr val="000000"/>
                          </a:solidFill>
                          <a:effectLst/>
                          <a:latin typeface="Calibri" panose="020F0502020204030204" pitchFamily="34" charset="0"/>
                        </a:rPr>
                        <a:t>Recovery Grant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600</a:t>
                      </a:r>
                    </a:p>
                  </a:txBody>
                  <a:tcPr marL="9459" marR="9459" marT="9459" marB="0" anchor="b">
                    <a:lnL>
                      <a:noFill/>
                    </a:lnL>
                    <a:lnR>
                      <a:noFill/>
                    </a:lnR>
                    <a:lnT>
                      <a:noFill/>
                    </a:lnT>
                    <a:lnB>
                      <a:noFill/>
                    </a:lnB>
                    <a:noFill/>
                  </a:tcPr>
                </a:tc>
                <a:extLst>
                  <a:ext uri="{0D108BD9-81ED-4DB2-BD59-A6C34878D82A}">
                    <a16:rowId xmlns:a16="http://schemas.microsoft.com/office/drawing/2014/main" val="2854808996"/>
                  </a:ext>
                </a:extLst>
              </a:tr>
              <a:tr h="189189">
                <a:tc>
                  <a:txBody>
                    <a:bodyPr/>
                    <a:lstStyle/>
                    <a:p>
                      <a:pPr algn="l" fontAlgn="b"/>
                      <a:r>
                        <a:rPr lang="en-GB" sz="1100" b="0" i="0" u="none" strike="noStrike">
                          <a:solidFill>
                            <a:srgbClr val="000000"/>
                          </a:solidFill>
                          <a:effectLst/>
                          <a:latin typeface="Calibri" panose="020F0502020204030204" pitchFamily="34" charset="0"/>
                        </a:rPr>
                        <a:t>Minimum Funding Guarantee</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116</a:t>
                      </a:r>
                    </a:p>
                  </a:txBody>
                  <a:tcPr marL="9459" marR="9459" marT="9459" marB="0" anchor="b">
                    <a:lnL>
                      <a:noFill/>
                    </a:lnL>
                    <a:lnR>
                      <a:noFill/>
                    </a:lnR>
                    <a:lnT>
                      <a:noFill/>
                    </a:lnT>
                    <a:lnB>
                      <a:noFill/>
                    </a:lnB>
                    <a:noFill/>
                  </a:tcPr>
                </a:tc>
                <a:extLst>
                  <a:ext uri="{0D108BD9-81ED-4DB2-BD59-A6C34878D82A}">
                    <a16:rowId xmlns:a16="http://schemas.microsoft.com/office/drawing/2014/main" val="503972428"/>
                  </a:ext>
                </a:extLst>
              </a:tr>
              <a:tr h="189189">
                <a:tc>
                  <a:txBody>
                    <a:bodyPr/>
                    <a:lstStyle/>
                    <a:p>
                      <a:pPr algn="l" fontAlgn="b"/>
                      <a:r>
                        <a:rPr lang="en-GB" sz="1100" b="0" i="0" u="none" strike="noStrike">
                          <a:solidFill>
                            <a:srgbClr val="000000"/>
                          </a:solidFill>
                          <a:effectLst/>
                          <a:latin typeface="Calibri" panose="020F0502020204030204" pitchFamily="34" charset="0"/>
                        </a:rPr>
                        <a:t>BRRS Surplus</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1,496</a:t>
                      </a:r>
                    </a:p>
                  </a:txBody>
                  <a:tcPr marL="9459" marR="9459" marT="9459" marB="0" anchor="b">
                    <a:lnL>
                      <a:noFill/>
                    </a:lnL>
                    <a:lnR>
                      <a:noFill/>
                    </a:lnR>
                    <a:lnT>
                      <a:noFill/>
                    </a:lnT>
                    <a:lnB>
                      <a:noFill/>
                    </a:lnB>
                    <a:noFill/>
                  </a:tcPr>
                </a:tc>
                <a:extLst>
                  <a:ext uri="{0D108BD9-81ED-4DB2-BD59-A6C34878D82A}">
                    <a16:rowId xmlns:a16="http://schemas.microsoft.com/office/drawing/2014/main" val="3041715211"/>
                  </a:ext>
                </a:extLst>
              </a:tr>
              <a:tr h="189189">
                <a:tc>
                  <a:txBody>
                    <a:bodyPr/>
                    <a:lstStyle/>
                    <a:p>
                      <a:pPr algn="l" fontAlgn="b"/>
                      <a:r>
                        <a:rPr lang="en-GB" sz="1100" b="0" i="0" u="none" strike="noStrike">
                          <a:solidFill>
                            <a:srgbClr val="000000"/>
                          </a:solidFill>
                          <a:effectLst/>
                          <a:latin typeface="Calibri" panose="020F0502020204030204" pitchFamily="34" charset="0"/>
                        </a:rPr>
                        <a:t>Cap compensation funding</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2,695</a:t>
                      </a:r>
                    </a:p>
                  </a:txBody>
                  <a:tcPr marL="9459" marR="9459" marT="9459" marB="0" anchor="b">
                    <a:lnL>
                      <a:noFill/>
                    </a:lnL>
                    <a:lnR>
                      <a:noFill/>
                    </a:lnR>
                    <a:lnT>
                      <a:noFill/>
                    </a:lnT>
                    <a:lnB>
                      <a:noFill/>
                    </a:lnB>
                    <a:noFill/>
                  </a:tcPr>
                </a:tc>
                <a:extLst>
                  <a:ext uri="{0D108BD9-81ED-4DB2-BD59-A6C34878D82A}">
                    <a16:rowId xmlns:a16="http://schemas.microsoft.com/office/drawing/2014/main" val="3106513292"/>
                  </a:ext>
                </a:extLst>
              </a:tr>
              <a:tr h="189189">
                <a:tc>
                  <a:txBody>
                    <a:bodyPr/>
                    <a:lstStyle/>
                    <a:p>
                      <a:pPr algn="l" fontAlgn="b"/>
                      <a:r>
                        <a:rPr lang="en-GB" sz="1100" b="0" i="0" u="none" strike="noStrike">
                          <a:solidFill>
                            <a:srgbClr val="000000"/>
                          </a:solidFill>
                          <a:effectLst/>
                          <a:latin typeface="Calibri" panose="020F0502020204030204" pitchFamily="34" charset="0"/>
                        </a:rPr>
                        <a:t>ENICS grant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502</a:t>
                      </a:r>
                    </a:p>
                  </a:txBody>
                  <a:tcPr marL="9459" marR="9459" marT="9459" marB="0" anchor="b">
                    <a:lnL>
                      <a:noFill/>
                    </a:lnL>
                    <a:lnR>
                      <a:noFill/>
                    </a:lnR>
                    <a:lnT>
                      <a:noFill/>
                    </a:lnT>
                    <a:lnB>
                      <a:noFill/>
                    </a:lnB>
                    <a:noFill/>
                  </a:tcPr>
                </a:tc>
                <a:extLst>
                  <a:ext uri="{0D108BD9-81ED-4DB2-BD59-A6C34878D82A}">
                    <a16:rowId xmlns:a16="http://schemas.microsoft.com/office/drawing/2014/main" val="1911499806"/>
                  </a:ext>
                </a:extLst>
              </a:tr>
              <a:tr h="189189">
                <a:tc>
                  <a:txBody>
                    <a:bodyPr/>
                    <a:lstStyle/>
                    <a:p>
                      <a:pPr algn="l" fontAlgn="b"/>
                      <a:r>
                        <a:rPr lang="en-GB" sz="1100" b="0" i="0" u="none" strike="noStrike">
                          <a:solidFill>
                            <a:srgbClr val="000000"/>
                          </a:solidFill>
                          <a:effectLst/>
                          <a:latin typeface="Calibri" panose="020F0502020204030204" pitchFamily="34" charset="0"/>
                        </a:rPr>
                        <a:t>GLA (TFL Funding)</a:t>
                      </a:r>
                    </a:p>
                  </a:txBody>
                  <a:tcPr marL="9459" marR="9459" marT="9459"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extLst>
                  <a:ext uri="{0D108BD9-81ED-4DB2-BD59-A6C34878D82A}">
                    <a16:rowId xmlns:a16="http://schemas.microsoft.com/office/drawing/2014/main" val="493993631"/>
                  </a:ext>
                </a:extLst>
              </a:tr>
              <a:tr h="189189">
                <a:tc>
                  <a:txBody>
                    <a:bodyPr/>
                    <a:lstStyle/>
                    <a:p>
                      <a:pPr algn="l" fontAlgn="b"/>
                      <a:r>
                        <a:rPr lang="en-GB" sz="1100" b="0" i="0" u="none" strike="noStrike">
                          <a:solidFill>
                            <a:srgbClr val="000000"/>
                          </a:solidFill>
                          <a:effectLst/>
                          <a:latin typeface="Calibri" panose="020F0502020204030204" pitchFamily="34" charset="0"/>
                        </a:rPr>
                        <a:t>LA BCF grant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2,640</a:t>
                      </a:r>
                    </a:p>
                  </a:txBody>
                  <a:tcPr marL="9459" marR="9459" marT="9459" marB="0" anchor="b">
                    <a:lnL>
                      <a:noFill/>
                    </a:lnL>
                    <a:lnR>
                      <a:noFill/>
                    </a:lnR>
                    <a:lnT>
                      <a:noFill/>
                    </a:lnT>
                    <a:lnB>
                      <a:noFill/>
                    </a:lnB>
                    <a:noFill/>
                  </a:tcPr>
                </a:tc>
                <a:extLst>
                  <a:ext uri="{0D108BD9-81ED-4DB2-BD59-A6C34878D82A}">
                    <a16:rowId xmlns:a16="http://schemas.microsoft.com/office/drawing/2014/main" val="3706315247"/>
                  </a:ext>
                </a:extLst>
              </a:tr>
              <a:tr h="189189">
                <a:tc>
                  <a:txBody>
                    <a:bodyPr/>
                    <a:lstStyle/>
                    <a:p>
                      <a:pPr algn="l" fontAlgn="b"/>
                      <a:r>
                        <a:rPr lang="en-GB" sz="1100" b="0" i="0" u="none" strike="noStrike">
                          <a:solidFill>
                            <a:srgbClr val="000000"/>
                          </a:solidFill>
                          <a:effectLst/>
                          <a:latin typeface="Calibri" panose="020F0502020204030204" pitchFamily="34" charset="0"/>
                        </a:rPr>
                        <a:t>Social Care Grant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5,924</a:t>
                      </a:r>
                    </a:p>
                  </a:txBody>
                  <a:tcPr marL="9459" marR="9459" marT="9459" marB="0" anchor="b">
                    <a:lnL>
                      <a:noFill/>
                    </a:lnL>
                    <a:lnR>
                      <a:noFill/>
                    </a:lnR>
                    <a:lnT>
                      <a:noFill/>
                    </a:lnT>
                    <a:lnB>
                      <a:noFill/>
                    </a:lnB>
                    <a:noFill/>
                  </a:tcPr>
                </a:tc>
                <a:extLst>
                  <a:ext uri="{0D108BD9-81ED-4DB2-BD59-A6C34878D82A}">
                    <a16:rowId xmlns:a16="http://schemas.microsoft.com/office/drawing/2014/main" val="699870422"/>
                  </a:ext>
                </a:extLst>
              </a:tr>
              <a:tr h="189189">
                <a:tc>
                  <a:txBody>
                    <a:bodyPr/>
                    <a:lstStyle/>
                    <a:p>
                      <a:pPr algn="l" fontAlgn="b"/>
                      <a:r>
                        <a:rPr lang="en-GB" sz="1100" b="0" i="0" u="none" strike="noStrike">
                          <a:solidFill>
                            <a:srgbClr val="000000"/>
                          </a:solidFill>
                          <a:effectLst/>
                          <a:latin typeface="Calibri" panose="020F0502020204030204" pitchFamily="34" charset="0"/>
                        </a:rPr>
                        <a:t>MSIF grant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1,050</a:t>
                      </a:r>
                    </a:p>
                  </a:txBody>
                  <a:tcPr marL="9459" marR="9459" marT="9459" marB="0" anchor="b">
                    <a:lnL>
                      <a:noFill/>
                    </a:lnL>
                    <a:lnR>
                      <a:noFill/>
                    </a:lnR>
                    <a:lnT>
                      <a:noFill/>
                    </a:lnT>
                    <a:lnB>
                      <a:noFill/>
                    </a:lnB>
                    <a:noFill/>
                  </a:tcPr>
                </a:tc>
                <a:extLst>
                  <a:ext uri="{0D108BD9-81ED-4DB2-BD59-A6C34878D82A}">
                    <a16:rowId xmlns:a16="http://schemas.microsoft.com/office/drawing/2014/main" val="1771657125"/>
                  </a:ext>
                </a:extLst>
              </a:tr>
              <a:tr h="189189">
                <a:tc>
                  <a:txBody>
                    <a:bodyPr/>
                    <a:lstStyle/>
                    <a:p>
                      <a:pPr algn="l" fontAlgn="b"/>
                      <a:r>
                        <a:rPr lang="en-GB" sz="1100" b="0" i="0" u="none" strike="noStrike">
                          <a:solidFill>
                            <a:srgbClr val="000000"/>
                          </a:solidFill>
                          <a:effectLst/>
                          <a:latin typeface="Calibri" panose="020F0502020204030204" pitchFamily="34" charset="0"/>
                        </a:rPr>
                        <a:t>Domestic Abuse Safe Accommodation grant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160</a:t>
                      </a:r>
                    </a:p>
                  </a:txBody>
                  <a:tcPr marL="9459" marR="9459" marT="9459" marB="0" anchor="b">
                    <a:lnL>
                      <a:noFill/>
                    </a:lnL>
                    <a:lnR>
                      <a:noFill/>
                    </a:lnR>
                    <a:lnT>
                      <a:noFill/>
                    </a:lnT>
                    <a:lnB>
                      <a:noFill/>
                    </a:lnB>
                    <a:noFill/>
                  </a:tcPr>
                </a:tc>
                <a:extLst>
                  <a:ext uri="{0D108BD9-81ED-4DB2-BD59-A6C34878D82A}">
                    <a16:rowId xmlns:a16="http://schemas.microsoft.com/office/drawing/2014/main" val="3591607870"/>
                  </a:ext>
                </a:extLst>
              </a:tr>
              <a:tr h="189189">
                <a:tc>
                  <a:txBody>
                    <a:bodyPr/>
                    <a:lstStyle/>
                    <a:p>
                      <a:pPr algn="l" fontAlgn="b"/>
                      <a:r>
                        <a:rPr lang="en-GB" sz="1100" b="0" i="0" u="none" strike="noStrike">
                          <a:solidFill>
                            <a:srgbClr val="000000"/>
                          </a:solidFill>
                          <a:effectLst/>
                          <a:latin typeface="Calibri" panose="020F0502020204030204" pitchFamily="34" charset="0"/>
                        </a:rPr>
                        <a:t>Homelessness Prevention Grant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633</a:t>
                      </a:r>
                    </a:p>
                  </a:txBody>
                  <a:tcPr marL="9459" marR="9459" marT="9459" marB="0" anchor="b">
                    <a:lnL>
                      <a:noFill/>
                    </a:lnL>
                    <a:lnR>
                      <a:noFill/>
                    </a:lnR>
                    <a:lnT>
                      <a:noFill/>
                    </a:lnT>
                    <a:lnB>
                      <a:noFill/>
                    </a:lnB>
                    <a:noFill/>
                  </a:tcPr>
                </a:tc>
                <a:extLst>
                  <a:ext uri="{0D108BD9-81ED-4DB2-BD59-A6C34878D82A}">
                    <a16:rowId xmlns:a16="http://schemas.microsoft.com/office/drawing/2014/main" val="4164569119"/>
                  </a:ext>
                </a:extLst>
              </a:tr>
              <a:tr h="189189">
                <a:tc>
                  <a:txBody>
                    <a:bodyPr/>
                    <a:lstStyle/>
                    <a:p>
                      <a:pPr algn="l" fontAlgn="b"/>
                      <a:r>
                        <a:rPr lang="en-GB" sz="1100" b="0" i="0" u="none" strike="noStrike">
                          <a:solidFill>
                            <a:srgbClr val="000000"/>
                          </a:solidFill>
                          <a:effectLst/>
                          <a:latin typeface="Calibri" panose="020F0502020204030204" pitchFamily="34" charset="0"/>
                        </a:rPr>
                        <a:t>Additional ASC grant in 2026-27 (per SR25)</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350</a:t>
                      </a:r>
                    </a:p>
                  </a:txBody>
                  <a:tcPr marL="9459" marR="9459" marT="9459" marB="0" anchor="b">
                    <a:lnL>
                      <a:noFill/>
                    </a:lnL>
                    <a:lnR>
                      <a:noFill/>
                    </a:lnR>
                    <a:lnT>
                      <a:noFill/>
                    </a:lnT>
                    <a:lnB>
                      <a:noFill/>
                    </a:lnB>
                    <a:noFill/>
                  </a:tcPr>
                </a:tc>
                <a:extLst>
                  <a:ext uri="{0D108BD9-81ED-4DB2-BD59-A6C34878D82A}">
                    <a16:rowId xmlns:a16="http://schemas.microsoft.com/office/drawing/2014/main" val="419110778"/>
                  </a:ext>
                </a:extLst>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693798"/>
                  </a:ext>
                </a:extLst>
              </a:tr>
              <a:tr h="189189">
                <a:tc>
                  <a:txBody>
                    <a:bodyPr/>
                    <a:lstStyle/>
                    <a:p>
                      <a:pPr algn="l" fontAlgn="b"/>
                      <a:r>
                        <a:rPr lang="en-GB" sz="1100" b="1" i="0" u="none" strike="noStrike">
                          <a:solidFill>
                            <a:srgbClr val="000000"/>
                          </a:solidFill>
                          <a:effectLst/>
                          <a:latin typeface="Calibri" panose="020F0502020204030204" pitchFamily="34" charset="0"/>
                        </a:rPr>
                        <a:t>sub-total</a:t>
                      </a:r>
                    </a:p>
                  </a:txBody>
                  <a:tcPr marL="9459" marR="9459" marT="9459" marB="0" anchor="b">
                    <a:lnL>
                      <a:noFill/>
                    </a:lnL>
                    <a:lnR>
                      <a:noFill/>
                    </a:lnR>
                    <a:lnT>
                      <a:noFill/>
                    </a:lnT>
                    <a:lnB>
                      <a:noFill/>
                    </a:lnB>
                    <a:noFill/>
                  </a:tcPr>
                </a:tc>
                <a:tc>
                  <a:txBody>
                    <a:bodyPr/>
                    <a:lstStyle/>
                    <a:p>
                      <a:pPr algn="r" fontAlgn="b"/>
                      <a:r>
                        <a:rPr lang="en-GB" sz="1100" b="1" i="0" u="none" strike="noStrike">
                          <a:solidFill>
                            <a:srgbClr val="000000"/>
                          </a:solidFill>
                          <a:effectLst/>
                          <a:latin typeface="Calibri" panose="020F0502020204030204" pitchFamily="34" charset="0"/>
                        </a:rPr>
                        <a:t>33,296</a:t>
                      </a:r>
                    </a:p>
                  </a:txBody>
                  <a:tcPr marL="9459" marR="9459" marT="945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77200068"/>
                  </a:ext>
                </a:extLst>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extLst>
                  <a:ext uri="{0D108BD9-81ED-4DB2-BD59-A6C34878D82A}">
                    <a16:rowId xmlns:a16="http://schemas.microsoft.com/office/drawing/2014/main" val="4172961284"/>
                  </a:ext>
                </a:extLst>
              </a:tr>
              <a:tr h="189189">
                <a:tc>
                  <a:txBody>
                    <a:bodyPr/>
                    <a:lstStyle/>
                    <a:p>
                      <a:pPr algn="l" fontAlgn="b"/>
                      <a:r>
                        <a:rPr lang="en-GB" sz="1100" b="0" i="0" u="none" strike="noStrike">
                          <a:solidFill>
                            <a:srgbClr val="000000"/>
                          </a:solidFill>
                          <a:effectLst/>
                          <a:latin typeface="Calibri" panose="020F0502020204030204" pitchFamily="34" charset="0"/>
                        </a:rPr>
                        <a:t>Deduct funding for GLA (TFL transport funding)</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-802</a:t>
                      </a:r>
                    </a:p>
                  </a:txBody>
                  <a:tcPr marL="9459" marR="9459" marT="9459" marB="0" anchor="b">
                    <a:lnL>
                      <a:noFill/>
                    </a:lnL>
                    <a:lnR>
                      <a:noFill/>
                    </a:lnR>
                    <a:lnT>
                      <a:noFill/>
                    </a:lnT>
                    <a:lnB>
                      <a:noFill/>
                    </a:lnB>
                    <a:noFill/>
                  </a:tcPr>
                </a:tc>
                <a:extLst>
                  <a:ext uri="{0D108BD9-81ED-4DB2-BD59-A6C34878D82A}">
                    <a16:rowId xmlns:a16="http://schemas.microsoft.com/office/drawing/2014/main" val="767211614"/>
                  </a:ext>
                </a:extLst>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extLst>
                  <a:ext uri="{0D108BD9-81ED-4DB2-BD59-A6C34878D82A}">
                    <a16:rowId xmlns:a16="http://schemas.microsoft.com/office/drawing/2014/main" val="2454440556"/>
                  </a:ext>
                </a:extLst>
              </a:tr>
              <a:tr h="189189">
                <a:tc>
                  <a:txBody>
                    <a:bodyPr/>
                    <a:lstStyle/>
                    <a:p>
                      <a:pPr algn="l" fontAlgn="b"/>
                      <a:r>
                        <a:rPr lang="en-GB" sz="1100" b="0" i="0" u="none" strike="noStrike">
                          <a:solidFill>
                            <a:srgbClr val="000000"/>
                          </a:solidFill>
                          <a:effectLst/>
                          <a:latin typeface="Calibri" panose="020F0502020204030204" pitchFamily="34" charset="0"/>
                        </a:rPr>
                        <a:t>Add: Resources Amount</a:t>
                      </a:r>
                    </a:p>
                  </a:txBody>
                  <a:tcPr marL="9459" marR="9459" marT="9459" marB="0" anchor="b">
                    <a:lnL>
                      <a:noFill/>
                    </a:lnL>
                    <a:lnR>
                      <a:noFill/>
                    </a:lnR>
                    <a:lnT>
                      <a:noFill/>
                    </a:lnT>
                    <a:lnB>
                      <a:noFill/>
                    </a:lnB>
                    <a:noFill/>
                  </a:tcPr>
                </a:tc>
                <a:tc>
                  <a:txBody>
                    <a:bodyPr/>
                    <a:lstStyle/>
                    <a:p>
                      <a:pPr algn="r" fontAlgn="b"/>
                      <a:r>
                        <a:rPr lang="en-GB" sz="1100" b="0" i="0" u="none" strike="noStrike">
                          <a:solidFill>
                            <a:srgbClr val="000000"/>
                          </a:solidFill>
                          <a:effectLst/>
                          <a:latin typeface="Calibri" panose="020F0502020204030204" pitchFamily="34" charset="0"/>
                        </a:rPr>
                        <a:t>38,067</a:t>
                      </a:r>
                    </a:p>
                  </a:txBody>
                  <a:tcPr marL="9459" marR="9459" marT="9459" marB="0" anchor="b">
                    <a:lnL>
                      <a:noFill/>
                    </a:lnL>
                    <a:lnR>
                      <a:noFill/>
                    </a:lnR>
                    <a:lnT>
                      <a:noFill/>
                    </a:lnT>
                    <a:lnB>
                      <a:noFill/>
                    </a:lnB>
                    <a:noFill/>
                  </a:tcPr>
                </a:tc>
                <a:extLst>
                  <a:ext uri="{0D108BD9-81ED-4DB2-BD59-A6C34878D82A}">
                    <a16:rowId xmlns:a16="http://schemas.microsoft.com/office/drawing/2014/main" val="638911597"/>
                  </a:ext>
                </a:extLst>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lnL>
                      <a:noFill/>
                    </a:lnL>
                    <a:lnR>
                      <a:noFill/>
                    </a:lnR>
                    <a:lnT>
                      <a:noFill/>
                    </a:lnT>
                    <a:lnB>
                      <a:noFill/>
                    </a:lnB>
                    <a:noFill/>
                  </a:tcPr>
                </a:tc>
                <a:extLst>
                  <a:ext uri="{0D108BD9-81ED-4DB2-BD59-A6C34878D82A}">
                    <a16:rowId xmlns:a16="http://schemas.microsoft.com/office/drawing/2014/main" val="2329987931"/>
                  </a:ext>
                </a:extLst>
              </a:tr>
              <a:tr h="189189">
                <a:tc>
                  <a:txBody>
                    <a:bodyPr/>
                    <a:lstStyle/>
                    <a:p>
                      <a:pPr algn="l" fontAlgn="b"/>
                      <a:r>
                        <a:rPr lang="en-GB" sz="1100" b="1" i="0" u="none" strike="noStrike">
                          <a:solidFill>
                            <a:srgbClr val="000000"/>
                          </a:solidFill>
                          <a:effectLst/>
                          <a:latin typeface="Calibri" panose="020F0502020204030204" pitchFamily="34" charset="0"/>
                        </a:rPr>
                        <a:t>Settlement Funding Assessment (2026-27)</a:t>
                      </a:r>
                    </a:p>
                  </a:txBody>
                  <a:tcPr marL="9459" marR="9459" marT="9459" marB="0" anchor="b">
                    <a:lnL>
                      <a:noFill/>
                    </a:lnL>
                    <a:lnR>
                      <a:noFill/>
                    </a:lnR>
                    <a:lnT>
                      <a:noFill/>
                    </a:lnT>
                    <a:lnB>
                      <a:noFill/>
                    </a:lnB>
                    <a:noFill/>
                  </a:tcPr>
                </a:tc>
                <a:tc>
                  <a:txBody>
                    <a:bodyPr/>
                    <a:lstStyle/>
                    <a:p>
                      <a:pPr algn="r" fontAlgn="b"/>
                      <a:r>
                        <a:rPr lang="en-GB" sz="1100" b="1" i="0" u="none" strike="noStrike" dirty="0">
                          <a:solidFill>
                            <a:srgbClr val="000000"/>
                          </a:solidFill>
                          <a:effectLst/>
                          <a:latin typeface="Calibri" panose="020F0502020204030204" pitchFamily="34" charset="0"/>
                        </a:rPr>
                        <a:t>70,561</a:t>
                      </a:r>
                    </a:p>
                  </a:txBody>
                  <a:tcPr marL="9459" marR="9459" marT="9459" marB="0" anchor="b">
                    <a:lnL>
                      <a:noFill/>
                    </a:lnL>
                    <a:lnR>
                      <a:noFill/>
                    </a:lnR>
                    <a:lnT>
                      <a:noFill/>
                    </a:lnT>
                    <a:lnB>
                      <a:noFill/>
                    </a:lnB>
                    <a:noFill/>
                  </a:tcPr>
                </a:tc>
                <a:extLst>
                  <a:ext uri="{0D108BD9-81ED-4DB2-BD59-A6C34878D82A}">
                    <a16:rowId xmlns:a16="http://schemas.microsoft.com/office/drawing/2014/main" val="3990537674"/>
                  </a:ext>
                </a:extLst>
              </a:tr>
            </a:tbl>
          </a:graphicData>
        </a:graphic>
      </p:graphicFrame>
    </p:spTree>
    <p:extLst>
      <p:ext uri="{BB962C8B-B14F-4D97-AF65-F5344CB8AC3E}">
        <p14:creationId xmlns:p14="http://schemas.microsoft.com/office/powerpoint/2010/main" val="37034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747-57A5-6E33-D68F-33C22B81D5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5EB950-1DFC-0A30-B7A1-7627EAAFCA0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Rolled-in grants in MTFP model</a:t>
            </a:r>
            <a:endParaRPr lang="en-GB" sz="4000" b="1" dirty="0">
              <a:solidFill>
                <a:srgbClr val="FF6600"/>
              </a:solidFill>
            </a:endParaRPr>
          </a:p>
        </p:txBody>
      </p:sp>
      <p:sp>
        <p:nvSpPr>
          <p:cNvPr id="2" name="Footer Placeholder 1">
            <a:extLst>
              <a:ext uri="{FF2B5EF4-FFF2-40B4-BE49-F238E27FC236}">
                <a16:creationId xmlns:a16="http://schemas.microsoft.com/office/drawing/2014/main" id="{7904F8F0-DE9D-ACEA-FDB4-5F17B10661B2}"/>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2CA929D9-6376-F23D-9FFB-A6DFE92DDC0A}"/>
              </a:ext>
            </a:extLst>
          </p:cNvPr>
          <p:cNvSpPr>
            <a:spLocks noGrp="1"/>
          </p:cNvSpPr>
          <p:nvPr>
            <p:ph type="sldNum" sz="quarter" idx="12"/>
          </p:nvPr>
        </p:nvSpPr>
        <p:spPr/>
        <p:txBody>
          <a:bodyPr/>
          <a:lstStyle/>
          <a:p>
            <a:fld id="{B4E5BD08-0B11-4DCE-9EB4-4E42DDB860D8}" type="slidenum">
              <a:rPr lang="en-GB" smtClean="0"/>
              <a:pPr/>
              <a:t>16</a:t>
            </a:fld>
            <a:endParaRPr lang="en-GB" dirty="0"/>
          </a:p>
        </p:txBody>
      </p:sp>
      <p:pic>
        <p:nvPicPr>
          <p:cNvPr id="9" name="Picture 8" descr="A screenshot of a computer&#10;&#10;AI-generated content may be incorrect.">
            <a:extLst>
              <a:ext uri="{FF2B5EF4-FFF2-40B4-BE49-F238E27FC236}">
                <a16:creationId xmlns:a16="http://schemas.microsoft.com/office/drawing/2014/main" id="{C744415D-5EAC-CC6A-344F-BFBDF102A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43" y="1463041"/>
            <a:ext cx="11510513" cy="2264062"/>
          </a:xfrm>
          <a:prstGeom prst="rect">
            <a:avLst/>
          </a:prstGeom>
        </p:spPr>
      </p:pic>
      <p:sp>
        <p:nvSpPr>
          <p:cNvPr id="10" name="Content Placeholder 4">
            <a:extLst>
              <a:ext uri="{FF2B5EF4-FFF2-40B4-BE49-F238E27FC236}">
                <a16:creationId xmlns:a16="http://schemas.microsoft.com/office/drawing/2014/main" id="{0309014E-5338-19F8-A8B9-DF71BAE6348C}"/>
              </a:ext>
            </a:extLst>
          </p:cNvPr>
          <p:cNvSpPr>
            <a:spLocks noGrp="1"/>
          </p:cNvSpPr>
          <p:nvPr>
            <p:ph idx="1"/>
          </p:nvPr>
        </p:nvSpPr>
        <p:spPr>
          <a:xfrm>
            <a:off x="838200" y="4063042"/>
            <a:ext cx="10643558" cy="2113471"/>
          </a:xfrm>
        </p:spPr>
        <p:txBody>
          <a:bodyPr>
            <a:normAutofit/>
          </a:bodyPr>
          <a:lstStyle/>
          <a:p>
            <a:pPr marL="342900" indent="-342900">
              <a:lnSpc>
                <a:spcPct val="115000"/>
              </a:lnSpc>
              <a:spcAft>
                <a:spcPts val="600"/>
              </a:spcAft>
              <a:buFont typeface="Symbol" panose="05050102010706020507" pitchFamily="18" charset="2"/>
              <a:buChar char=""/>
            </a:pPr>
            <a:r>
              <a:rPr lang="en-GB" sz="1200" dirty="0">
                <a:latin typeface="Calibri" panose="020F0502020204030204" pitchFamily="34" charset="0"/>
                <a:cs typeface="Times New Roman" panose="02020603050405020304" pitchFamily="18" charset="0"/>
              </a:rPr>
              <a:t>Our initial approach was to distribute Needs amount using the Needs Assessments, and then distribute rolled-in grants using the most appropriate RNF (usually Adult RNF)</a:t>
            </a:r>
          </a:p>
          <a:p>
            <a:pPr marL="342900" indent="-342900">
              <a:lnSpc>
                <a:spcPct val="115000"/>
              </a:lnSpc>
              <a:spcAft>
                <a:spcPts val="600"/>
              </a:spcAft>
              <a:buFont typeface="Symbol" panose="05050102010706020507" pitchFamily="18" charset="2"/>
              <a:buChar char=""/>
            </a:pPr>
            <a:r>
              <a:rPr lang="en-GB" sz="1200" dirty="0">
                <a:latin typeface="Calibri" panose="020F0502020204030204" pitchFamily="34" charset="0"/>
                <a:cs typeface="Times New Roman" panose="02020603050405020304" pitchFamily="18" charset="0"/>
              </a:rPr>
              <a:t>But the Needs Assessments are weighted for the rolled-in grants – so distributing rolled-in grants using specific RNFs effectively double-weighted them</a:t>
            </a:r>
          </a:p>
          <a:p>
            <a:pPr marL="342900" indent="-342900">
              <a:lnSpc>
                <a:spcPct val="115000"/>
              </a:lnSpc>
              <a:spcAft>
                <a:spcPts val="600"/>
              </a:spcAft>
              <a:buFont typeface="Symbol" panose="05050102010706020507" pitchFamily="18" charset="2"/>
              <a:buChar char=""/>
            </a:pPr>
            <a:r>
              <a:rPr lang="en-GB" sz="1200" dirty="0">
                <a:latin typeface="Calibri" panose="020F0502020204030204" pitchFamily="34" charset="0"/>
                <a:cs typeface="Times New Roman" panose="02020603050405020304" pitchFamily="18" charset="0"/>
              </a:rPr>
              <a:t>So, you will see rolled-in grants to every authority (based on their share of Needs) regardless of whether the authority actually received that grant</a:t>
            </a:r>
          </a:p>
          <a:p>
            <a:pPr marL="342900" indent="-342900">
              <a:lnSpc>
                <a:spcPct val="115000"/>
              </a:lnSpc>
              <a:spcAft>
                <a:spcPts val="600"/>
              </a:spcAft>
              <a:buFont typeface="Symbol" panose="05050102010706020507" pitchFamily="18" charset="2"/>
              <a:buChar char=""/>
            </a:pPr>
            <a:r>
              <a:rPr lang="en-GB" sz="1200" dirty="0">
                <a:latin typeface="Calibri" panose="020F0502020204030204" pitchFamily="34" charset="0"/>
                <a:cs typeface="Times New Roman" panose="02020603050405020304" pitchFamily="18" charset="0"/>
              </a:rPr>
              <a:t>MTPF model leaves open the possibility that some grants/ funding streams might be rolled in differently</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17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78003-4E6C-6112-F1CA-78C0D82F4C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F015A6-A7F4-6BEF-DD12-02FE7EB3B5D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Local Authority Better Care Fund Grant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F0629829-84E1-4F52-B898-3E5D3A62C607}"/>
              </a:ext>
            </a:extLst>
          </p:cNvPr>
          <p:cNvSpPr>
            <a:spLocks noGrp="1"/>
          </p:cNvSpPr>
          <p:nvPr>
            <p:ph idx="1"/>
          </p:nvPr>
        </p:nvSpPr>
        <p:spPr>
          <a:xfrm>
            <a:off x="838200" y="1097280"/>
            <a:ext cx="10419272"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Local Authority Better Care Grant acts as a legal requirement for local authorities to pool funding with the NHS and has been a key factor in the pooling of health and social care budgets nationally. We therefore propose to retain a standalone Section 31 Grant for Local Authority Better Care Grant. The distribution of the Local Authority Better Care Grant will be the same as the updated Settlement Funding Assessment, and retaining a Section 31 Grant will ensure that current Better Care Fund pooling arrangements continue. We propose the updated Local Authority Better Care Grant will be funded via a top-slice of social care authority allocations of RSG.”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Our approach: </a:t>
            </a:r>
          </a:p>
          <a:p>
            <a:pPr marL="800100" lvl="1" indent="-342900">
              <a:lnSpc>
                <a:spcPct val="115000"/>
              </a:lnSpc>
              <a:spcAft>
                <a:spcPts val="600"/>
              </a:spcAft>
              <a:buFont typeface="Symbol" panose="05050102010706020507" pitchFamily="18" charset="2"/>
              <a:buChar char=""/>
            </a:pPr>
            <a:r>
              <a:rPr lang="en-GB" sz="1400" dirty="0">
                <a:latin typeface="Calibri" panose="020F0502020204030204" pitchFamily="34" charset="0"/>
                <a:cs typeface="Times New Roman" panose="02020603050405020304" pitchFamily="18" charset="0"/>
              </a:rPr>
              <a:t>Roll LA BCF into SFA using the Needs Assessments shares</a:t>
            </a:r>
          </a:p>
          <a:p>
            <a:pPr marL="800100" lvl="1" indent="-342900">
              <a:lnSpc>
                <a:spcPct val="115000"/>
              </a:lnSpc>
              <a:spcAft>
                <a:spcPts val="600"/>
              </a:spcAft>
              <a:buFont typeface="Symbol" panose="05050102010706020507" pitchFamily="18" charset="2"/>
              <a:buChar char=""/>
            </a:pPr>
            <a:r>
              <a:rPr lang="en-GB" sz="1400" dirty="0">
                <a:latin typeface="Calibri" panose="020F0502020204030204" pitchFamily="34" charset="0"/>
                <a:cs typeface="Times New Roman" panose="02020603050405020304" pitchFamily="18" charset="0"/>
              </a:rPr>
              <a:t>Pay out SFA in three elements: Baseline Funding Level (BFL), Revenue Support Grant, and s31 grant LA BCF</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i="1" dirty="0">
                <a:latin typeface="Calibri" panose="020F0502020204030204" pitchFamily="34" charset="0"/>
                <a:cs typeface="Times New Roman" panose="02020603050405020304" pitchFamily="18" charset="0"/>
              </a:rPr>
              <a:t>Is the s31 grant payment based on (a) current distribution or (b) new Adult RNF?</a:t>
            </a:r>
          </a:p>
          <a:p>
            <a:pPr marL="342900" indent="-342900">
              <a:lnSpc>
                <a:spcPct val="115000"/>
              </a:lnSpc>
              <a:spcAft>
                <a:spcPts val="600"/>
              </a:spcAft>
              <a:buFont typeface="Symbol" panose="05050102010706020507" pitchFamily="18" charset="2"/>
              <a:buChar char=""/>
            </a:pPr>
            <a:r>
              <a:rPr lang="en-GB" sz="1600" i="1" dirty="0">
                <a:latin typeface="Calibri" panose="020F0502020204030204" pitchFamily="34" charset="0"/>
                <a:cs typeface="Times New Roman" panose="02020603050405020304" pitchFamily="18" charset="0"/>
              </a:rPr>
              <a:t>Does the LA BCF remain entirely outside SFA?  </a:t>
            </a:r>
          </a:p>
          <a:p>
            <a:pPr marL="342900" indent="-342900">
              <a:lnSpc>
                <a:spcPct val="115000"/>
              </a:lnSpc>
              <a:spcAft>
                <a:spcPts val="600"/>
              </a:spcAft>
              <a:buFont typeface="Symbol" panose="05050102010706020507" pitchFamily="18" charset="2"/>
              <a:buChar char=""/>
            </a:pPr>
            <a:r>
              <a:rPr lang="en-GB" sz="1600" i="1" dirty="0">
                <a:latin typeface="Calibri" panose="020F0502020204030204" pitchFamily="34" charset="0"/>
                <a:cs typeface="Times New Roman" panose="02020603050405020304" pitchFamily="18" charset="0"/>
              </a:rPr>
              <a:t>Is the LA BCF rolled-in to SFA on the same basis that it is paid out (e.g. new Adult RNF)?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A3D0497-0E61-33ED-F751-39AFFA665D10}"/>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1B7BF60F-5E92-3993-B83E-99D97276750E}"/>
              </a:ext>
            </a:extLst>
          </p:cNvPr>
          <p:cNvSpPr>
            <a:spLocks noGrp="1"/>
          </p:cNvSpPr>
          <p:nvPr>
            <p:ph type="sldNum" sz="quarter" idx="12"/>
          </p:nvPr>
        </p:nvSpPr>
        <p:spPr/>
        <p:txBody>
          <a:bodyPr/>
          <a:lstStyle/>
          <a:p>
            <a:fld id="{B4E5BD08-0B11-4DCE-9EB4-4E42DDB860D8}" type="slidenum">
              <a:rPr lang="en-GB" smtClean="0"/>
              <a:pPr/>
              <a:t>17</a:t>
            </a:fld>
            <a:endParaRPr lang="en-GB" dirty="0"/>
          </a:p>
        </p:txBody>
      </p:sp>
    </p:spTree>
    <p:extLst>
      <p:ext uri="{BB962C8B-B14F-4D97-AF65-F5344CB8AC3E}">
        <p14:creationId xmlns:p14="http://schemas.microsoft.com/office/powerpoint/2010/main" val="274064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D4D3-7E28-8584-15BF-FEE43056A7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289AF3-D388-A2FB-CBEB-A49DB289F50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Unexpected increases in Revenue Support Grant?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71F8C2D-DB42-0009-8D90-D59458B5305F}"/>
              </a:ext>
            </a:extLst>
          </p:cNvPr>
          <p:cNvSpPr>
            <a:spLocks noGrp="1"/>
          </p:cNvSpPr>
          <p:nvPr>
            <p:ph idx="1"/>
          </p:nvPr>
        </p:nvSpPr>
        <p:spPr>
          <a:xfrm>
            <a:off x="838200" y="1097280"/>
            <a:ext cx="10419272"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Our model has substantial increases in RSG for many shire district councils</a:t>
            </a:r>
          </a:p>
          <a:p>
            <a:pPr marL="342900" indent="-342900">
              <a:lnSpc>
                <a:spcPct val="115000"/>
              </a:lnSpc>
              <a:spcAft>
                <a:spcPts val="600"/>
              </a:spcAft>
              <a:buFont typeface="Symbol" panose="05050102010706020507" pitchFamily="18" charset="2"/>
              <a:buChar char=""/>
            </a:pPr>
            <a:r>
              <a:rPr lang="en-GB" sz="1600" i="1" dirty="0">
                <a:latin typeface="Calibri" panose="020F0502020204030204" pitchFamily="34" charset="0"/>
                <a:cs typeface="Times New Roman" panose="02020603050405020304" pitchFamily="18" charset="0"/>
              </a:rPr>
              <a:t>What are the explanations?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For some, an increase in share of SFA (e.g. increases in needs share)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Grants from within CSP have now been rolled-in (shire districts may previously have had payments for Recovery Grant, NHB, Minimum Funding Guarantee)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Share of BR surplus and cap compensation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Adjustments for phased damping (see later)</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47342F4-FB38-17D9-5AF7-17CD8D3A405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2A6C70E3-82DC-842E-EA4D-ECABF1C6375E}"/>
              </a:ext>
            </a:extLst>
          </p:cNvPr>
          <p:cNvSpPr>
            <a:spLocks noGrp="1"/>
          </p:cNvSpPr>
          <p:nvPr>
            <p:ph type="sldNum" sz="quarter" idx="12"/>
          </p:nvPr>
        </p:nvSpPr>
        <p:spPr/>
        <p:txBody>
          <a:bodyPr/>
          <a:lstStyle/>
          <a:p>
            <a:fld id="{B4E5BD08-0B11-4DCE-9EB4-4E42DDB860D8}" type="slidenum">
              <a:rPr lang="en-GB" smtClean="0"/>
              <a:pPr/>
              <a:t>18</a:t>
            </a:fld>
            <a:endParaRPr lang="en-GB" dirty="0"/>
          </a:p>
        </p:txBody>
      </p:sp>
    </p:spTree>
    <p:extLst>
      <p:ext uri="{BB962C8B-B14F-4D97-AF65-F5344CB8AC3E}">
        <p14:creationId xmlns:p14="http://schemas.microsoft.com/office/powerpoint/2010/main" val="394779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8C50-5835-7A1E-75EA-E02B18700F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9AE613-4551-F518-C145-1FD0F5E58D60}"/>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Local Authority Better Care Fund Grant</a:t>
            </a:r>
            <a:endParaRPr lang="en-GB" sz="4000" b="1" dirty="0">
              <a:solidFill>
                <a:srgbClr val="FF6600"/>
              </a:solidFill>
            </a:endParaRPr>
          </a:p>
        </p:txBody>
      </p:sp>
      <p:sp>
        <p:nvSpPr>
          <p:cNvPr id="5" name="Content Placeholder 4">
            <a:extLst>
              <a:ext uri="{FF2B5EF4-FFF2-40B4-BE49-F238E27FC236}">
                <a16:creationId xmlns:a16="http://schemas.microsoft.com/office/drawing/2014/main" id="{CF22859A-F05F-CD1A-9913-0EF769A4363D}"/>
              </a:ext>
            </a:extLst>
          </p:cNvPr>
          <p:cNvSpPr>
            <a:spLocks noGrp="1"/>
          </p:cNvSpPr>
          <p:nvPr>
            <p:ph idx="1"/>
          </p:nvPr>
        </p:nvSpPr>
        <p:spPr>
          <a:xfrm>
            <a:off x="838200" y="1097280"/>
            <a:ext cx="10419272"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Local Authority Better Care Grant acts as a legal requirement for local authorities to pool funding with the NHS and has been a key factor in the pooling of health and social care budgets nationally. We therefore propose to retain a standalone Section 31 Grant for Local Authority Better Care Grant. The distribution of the Local Authority Better Care Grant will be the same as the updated </a:t>
            </a:r>
            <a:r>
              <a:rPr lang="en-GB" sz="1600" dirty="0">
                <a:highlight>
                  <a:srgbClr val="FFFF00"/>
                </a:highlight>
                <a:latin typeface="Calibri" panose="020F0502020204030204" pitchFamily="34" charset="0"/>
                <a:cs typeface="Times New Roman" panose="02020603050405020304" pitchFamily="18" charset="0"/>
              </a:rPr>
              <a:t>Settlement Funding Assessment</a:t>
            </a:r>
            <a:r>
              <a:rPr lang="en-GB" sz="1600" dirty="0">
                <a:latin typeface="Calibri" panose="020F0502020204030204" pitchFamily="34" charset="0"/>
                <a:cs typeface="Times New Roman" panose="02020603050405020304" pitchFamily="18" charset="0"/>
              </a:rPr>
              <a:t>, and retaining a Section 31 Grant will ensure that current Better Care Fund pooling arrangements continue. We propose the updated Local Authority Better Care Grant will be funded via a top-slice of social care authority allocations of RSG.”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Our approach: </a:t>
            </a:r>
          </a:p>
          <a:p>
            <a:pPr marL="800100" lvl="1"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Roll LA BCF into SFA using the Needs Assessments shares</a:t>
            </a:r>
          </a:p>
          <a:p>
            <a:pPr marL="800100" lvl="1"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Pay out SFA in three elements: Baseline Funding Level (BFL), Revenue Support Grant, and s31 grant LA BCF</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i="1" dirty="0">
                <a:latin typeface="Calibri" panose="020F0502020204030204" pitchFamily="34" charset="0"/>
                <a:cs typeface="Times New Roman" panose="02020603050405020304" pitchFamily="18" charset="0"/>
              </a:rPr>
              <a:t>Is the s31 grant payment based on (a) current distribution or (b) new Adult RNF?</a:t>
            </a:r>
          </a:p>
          <a:p>
            <a:pPr marL="342900" indent="-342900">
              <a:lnSpc>
                <a:spcPct val="115000"/>
              </a:lnSpc>
              <a:spcAft>
                <a:spcPts val="600"/>
              </a:spcAft>
              <a:buFont typeface="Symbol" panose="05050102010706020507" pitchFamily="18" charset="2"/>
              <a:buChar char=""/>
            </a:pPr>
            <a:r>
              <a:rPr lang="en-GB" sz="1600" i="1" dirty="0">
                <a:latin typeface="Calibri" panose="020F0502020204030204" pitchFamily="34" charset="0"/>
                <a:cs typeface="Times New Roman" panose="02020603050405020304" pitchFamily="18" charset="0"/>
              </a:rPr>
              <a:t>Does the LA BCF remain entirely outside SFA?  </a:t>
            </a:r>
          </a:p>
          <a:p>
            <a:pPr marL="342900" indent="-342900">
              <a:lnSpc>
                <a:spcPct val="115000"/>
              </a:lnSpc>
              <a:spcAft>
                <a:spcPts val="600"/>
              </a:spcAft>
              <a:buFont typeface="Symbol" panose="05050102010706020507" pitchFamily="18" charset="2"/>
              <a:buChar char=""/>
            </a:pPr>
            <a:r>
              <a:rPr lang="en-GB" sz="1600" i="1" dirty="0">
                <a:latin typeface="Calibri" panose="020F0502020204030204" pitchFamily="34" charset="0"/>
                <a:cs typeface="Times New Roman" panose="02020603050405020304" pitchFamily="18" charset="0"/>
              </a:rPr>
              <a:t>Is the LA BCF rolled-in to SFA on the same basis that it is paid out (e.g. new Adult RNF)?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F306DFD-E4C8-99D6-318C-BB37786A13F3}"/>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6D92B75D-549D-C64D-760A-E553B08C3E49}"/>
              </a:ext>
            </a:extLst>
          </p:cNvPr>
          <p:cNvSpPr>
            <a:spLocks noGrp="1"/>
          </p:cNvSpPr>
          <p:nvPr>
            <p:ph type="sldNum" sz="quarter" idx="12"/>
          </p:nvPr>
        </p:nvSpPr>
        <p:spPr/>
        <p:txBody>
          <a:bodyPr/>
          <a:lstStyle/>
          <a:p>
            <a:fld id="{B4E5BD08-0B11-4DCE-9EB4-4E42DDB860D8}" type="slidenum">
              <a:rPr lang="en-GB" smtClean="0"/>
              <a:pPr/>
              <a:t>19</a:t>
            </a:fld>
            <a:endParaRPr lang="en-GB" dirty="0"/>
          </a:p>
        </p:txBody>
      </p:sp>
      <p:sp>
        <p:nvSpPr>
          <p:cNvPr id="6" name="TextBox 5">
            <a:extLst>
              <a:ext uri="{FF2B5EF4-FFF2-40B4-BE49-F238E27FC236}">
                <a16:creationId xmlns:a16="http://schemas.microsoft.com/office/drawing/2014/main" id="{A5F09ED4-EF34-205F-AC74-F07D58E0DF7F}"/>
              </a:ext>
            </a:extLst>
          </p:cNvPr>
          <p:cNvSpPr txBox="1"/>
          <p:nvPr/>
        </p:nvSpPr>
        <p:spPr>
          <a:xfrm>
            <a:off x="6685472" y="2923834"/>
            <a:ext cx="4572000" cy="646331"/>
          </a:xfrm>
          <a:prstGeom prst="rect">
            <a:avLst/>
          </a:prstGeom>
          <a:solidFill>
            <a:schemeClr val="accent2">
              <a:lumMod val="40000"/>
              <a:lumOff val="60000"/>
            </a:schemeClr>
          </a:solidFill>
        </p:spPr>
        <p:txBody>
          <a:bodyPr wrap="square" rtlCol="0">
            <a:spAutoFit/>
          </a:bodyPr>
          <a:lstStyle/>
          <a:p>
            <a:r>
              <a:rPr lang="en-GB" dirty="0"/>
              <a:t>Does this mean based on SFA, Needs Assessments, or Adult RNF? </a:t>
            </a:r>
          </a:p>
        </p:txBody>
      </p:sp>
      <p:cxnSp>
        <p:nvCxnSpPr>
          <p:cNvPr id="8" name="Straight Arrow Connector 7">
            <a:extLst>
              <a:ext uri="{FF2B5EF4-FFF2-40B4-BE49-F238E27FC236}">
                <a16:creationId xmlns:a16="http://schemas.microsoft.com/office/drawing/2014/main" id="{A8841B73-7751-065B-8D5F-242EE9D9FFA7}"/>
              </a:ext>
            </a:extLst>
          </p:cNvPr>
          <p:cNvCxnSpPr>
            <a:cxnSpLocks/>
            <a:stCxn id="6" idx="0"/>
          </p:cNvCxnSpPr>
          <p:nvPr/>
        </p:nvCxnSpPr>
        <p:spPr>
          <a:xfrm flipH="1" flipV="1">
            <a:off x="7073660" y="2078121"/>
            <a:ext cx="1897812" cy="84571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37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517D-0207-DE41-C817-0C285909D3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40D1AB-BF2E-0B84-22AC-4DBB19AC039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Overview</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63CC926-DC58-0EB5-75FE-6EF4B603B771}"/>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Consultation link: </a:t>
            </a:r>
            <a:r>
              <a:rPr lang="en-US" sz="1600" dirty="0">
                <a:latin typeface="Calibri" panose="020F0502020204030204" pitchFamily="34" charset="0"/>
                <a:cs typeface="Times New Roman" panose="02020603050405020304" pitchFamily="18" charset="0"/>
                <a:hlinkClick r:id="rId3"/>
              </a:rPr>
              <a:t>https://www.gov.uk/government/consultations/the-fair-funding-review-20/the-fair-funding-review-20</a:t>
            </a:r>
            <a:r>
              <a:rPr lang="en-US" sz="1600" dirty="0">
                <a:latin typeface="Calibri" panose="020F0502020204030204" pitchFamily="34" charset="0"/>
                <a:cs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Relative Needs Formulas (RNFs)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Weighting and Needs Assessments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Rolled-in grants and rolled-in funding</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Resources Adjustment (council tax </a:t>
            </a:r>
            <a:r>
              <a:rPr lang="en-US" sz="1600" dirty="0" err="1">
                <a:latin typeface="Calibri" panose="020F0502020204030204" pitchFamily="34" charset="0"/>
                <a:cs typeface="Times New Roman" panose="02020603050405020304" pitchFamily="18" charset="0"/>
              </a:rPr>
              <a:t>equalisation</a:t>
            </a:r>
            <a:r>
              <a:rPr lang="en-US" sz="1600" dirty="0">
                <a:latin typeface="Calibri" panose="020F0502020204030204" pitchFamily="34" charset="0"/>
                <a:cs typeface="Times New Roman" panose="02020603050405020304" pitchFamily="18" charset="0"/>
              </a:rPr>
              <a:t>)</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Settlement Funding Assessment (SFA)</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Consolidated Grants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Damping 1 – phased-in changes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Damping 2 – 0% funding floor</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Damping 3 – specific funding floors for some authorities</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4C495E3-668B-0FC1-B7B5-F92A0601E54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90F1DF3-4505-C480-D7D1-A86FBFDA0FB7}"/>
              </a:ext>
            </a:extLst>
          </p:cNvPr>
          <p:cNvSpPr>
            <a:spLocks noGrp="1"/>
          </p:cNvSpPr>
          <p:nvPr>
            <p:ph type="sldNum" sz="quarter" idx="12"/>
          </p:nvPr>
        </p:nvSpPr>
        <p:spPr/>
        <p:txBody>
          <a:bodyPr/>
          <a:lstStyle/>
          <a:p>
            <a:fld id="{B4E5BD08-0B11-4DCE-9EB4-4E42DDB860D8}" type="slidenum">
              <a:rPr lang="en-GB" smtClean="0"/>
              <a:pPr/>
              <a:t>2</a:t>
            </a:fld>
            <a:endParaRPr lang="en-GB" dirty="0"/>
          </a:p>
        </p:txBody>
      </p:sp>
    </p:spTree>
    <p:extLst>
      <p:ext uri="{BB962C8B-B14F-4D97-AF65-F5344CB8AC3E}">
        <p14:creationId xmlns:p14="http://schemas.microsoft.com/office/powerpoint/2010/main" val="891067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91E52-8143-FADC-AA70-24821590AE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062A4F-7FDC-218B-5CC8-465E64204AD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Resources deduction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55BF760-9A16-DBDE-9A7F-63C46F1260FD}"/>
              </a:ext>
            </a:extLst>
          </p:cNvPr>
          <p:cNvSpPr>
            <a:spLocks noGrp="1"/>
          </p:cNvSpPr>
          <p:nvPr>
            <p:ph idx="1"/>
          </p:nvPr>
        </p:nvSpPr>
        <p:spPr>
          <a:xfrm>
            <a:off x="838200" y="1097280"/>
            <a:ext cx="10445151"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This is the council tax equalisation adjustment.  It is based on each council’s share of notional council tax (not actual council tax)</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Taxbase (CTB1, Table 1.28. Tax base (Line 26))</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Deduct: second homes premium (Band D equivalent)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Deduct: pensioners LCTS (CTB1)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Estimate working-age LCTS based on formula: population-weighted IMD score x proportion of working-age population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Collection rate – assumed to be 100% for all authorities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Estimated Resources Deduction = £38.067bn</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48ABB27-2C36-0A89-9D9E-B3A4B2D4A2F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FDD8AAD5-DF53-F017-C4EF-0DDDE0578AD9}"/>
              </a:ext>
            </a:extLst>
          </p:cNvPr>
          <p:cNvSpPr>
            <a:spLocks noGrp="1"/>
          </p:cNvSpPr>
          <p:nvPr>
            <p:ph type="sldNum" sz="quarter" idx="12"/>
          </p:nvPr>
        </p:nvSpPr>
        <p:spPr/>
        <p:txBody>
          <a:bodyPr/>
          <a:lstStyle/>
          <a:p>
            <a:fld id="{B4E5BD08-0B11-4DCE-9EB4-4E42DDB860D8}" type="slidenum">
              <a:rPr lang="en-GB" smtClean="0"/>
              <a:pPr/>
              <a:t>20</a:t>
            </a:fld>
            <a:endParaRPr lang="en-GB" dirty="0"/>
          </a:p>
        </p:txBody>
      </p:sp>
    </p:spTree>
    <p:extLst>
      <p:ext uri="{BB962C8B-B14F-4D97-AF65-F5344CB8AC3E}">
        <p14:creationId xmlns:p14="http://schemas.microsoft.com/office/powerpoint/2010/main" val="304296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75D63-4769-BB98-9BE1-41A17217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4C22C3-9D43-D280-938E-2146F714E8A7}"/>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Resources/ needs ratio</a:t>
            </a:r>
            <a:endParaRPr lang="en-GB" sz="4000" b="1" dirty="0">
              <a:solidFill>
                <a:srgbClr val="FF6600"/>
              </a:solidFill>
            </a:endParaRPr>
          </a:p>
        </p:txBody>
      </p:sp>
      <p:sp>
        <p:nvSpPr>
          <p:cNvPr id="2" name="Footer Placeholder 1">
            <a:extLst>
              <a:ext uri="{FF2B5EF4-FFF2-40B4-BE49-F238E27FC236}">
                <a16:creationId xmlns:a16="http://schemas.microsoft.com/office/drawing/2014/main" id="{827583D0-2520-60B5-F570-41742217D341}"/>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73A420D0-A2D5-5761-48F5-70D0BC05C773}"/>
              </a:ext>
            </a:extLst>
          </p:cNvPr>
          <p:cNvSpPr>
            <a:spLocks noGrp="1"/>
          </p:cNvSpPr>
          <p:nvPr>
            <p:ph type="sldNum" sz="quarter" idx="12"/>
          </p:nvPr>
        </p:nvSpPr>
        <p:spPr/>
        <p:txBody>
          <a:bodyPr/>
          <a:lstStyle/>
          <a:p>
            <a:fld id="{B4E5BD08-0B11-4DCE-9EB4-4E42DDB860D8}" type="slidenum">
              <a:rPr lang="en-GB" smtClean="0"/>
              <a:pPr/>
              <a:t>21</a:t>
            </a:fld>
            <a:endParaRPr lang="en-GB" dirty="0"/>
          </a:p>
        </p:txBody>
      </p:sp>
      <p:graphicFrame>
        <p:nvGraphicFramePr>
          <p:cNvPr id="8" name="Chart 7">
            <a:extLst>
              <a:ext uri="{FF2B5EF4-FFF2-40B4-BE49-F238E27FC236}">
                <a16:creationId xmlns:a16="http://schemas.microsoft.com/office/drawing/2014/main" id="{5DF9946D-C4B8-43FA-8EEB-3A1624539372}"/>
              </a:ext>
            </a:extLst>
          </p:cNvPr>
          <p:cNvGraphicFramePr>
            <a:graphicFrameLocks/>
          </p:cNvGraphicFramePr>
          <p:nvPr>
            <p:extLst>
              <p:ext uri="{D42A27DB-BD31-4B8C-83A1-F6EECF244321}">
                <p14:modId xmlns:p14="http://schemas.microsoft.com/office/powerpoint/2010/main" val="2260116957"/>
              </p:ext>
            </p:extLst>
          </p:nvPr>
        </p:nvGraphicFramePr>
        <p:xfrm>
          <a:off x="681487" y="983363"/>
          <a:ext cx="10808898" cy="5262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3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15B36-9C72-4B35-3119-68E5BE2024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C7189D-FBB1-3342-50D6-FBE7AE7DBB1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Estimating gains and losses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E7992F4-118E-C492-32A4-EA22AA065964}"/>
              </a:ext>
            </a:extLst>
          </p:cNvPr>
          <p:cNvSpPr>
            <a:spLocks noGrp="1"/>
          </p:cNvSpPr>
          <p:nvPr>
            <p:ph idx="1"/>
          </p:nvPr>
        </p:nvSpPr>
        <p:spPr>
          <a:xfrm>
            <a:off x="838200" y="1097280"/>
            <a:ext cx="105156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Our approach: estimate the gains or losses from the funding reforms in year 1 (26-27).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Compare 25-26 CSP (</a:t>
            </a:r>
            <a:r>
              <a:rPr lang="en-GB" sz="1600" dirty="0" err="1">
                <a:latin typeface="Calibri" panose="020F0502020204030204" pitchFamily="34" charset="0"/>
                <a:cs typeface="Times New Roman" panose="02020603050405020304" pitchFamily="18" charset="0"/>
              </a:rPr>
              <a:t>excl</a:t>
            </a:r>
            <a:r>
              <a:rPr lang="en-GB" sz="1600" dirty="0">
                <a:latin typeface="Calibri" panose="020F0502020204030204" pitchFamily="34" charset="0"/>
                <a:cs typeface="Times New Roman" panose="02020603050405020304" pitchFamily="18" charset="0"/>
              </a:rPr>
              <a:t> council tax, </a:t>
            </a:r>
            <a:r>
              <a:rPr lang="en-GB" sz="1600" dirty="0" err="1">
                <a:latin typeface="Calibri" panose="020F0502020204030204" pitchFamily="34" charset="0"/>
                <a:cs typeface="Times New Roman" panose="02020603050405020304" pitchFamily="18" charset="0"/>
              </a:rPr>
              <a:t>incl</a:t>
            </a:r>
            <a:r>
              <a:rPr lang="en-GB" sz="1600" dirty="0">
                <a:latin typeface="Calibri" panose="020F0502020204030204" pitchFamily="34" charset="0"/>
                <a:cs typeface="Times New Roman" panose="02020603050405020304" pitchFamily="18" charset="0"/>
              </a:rPr>
              <a:t> BR income) with 26-27 SFA (</a:t>
            </a:r>
            <a:r>
              <a:rPr lang="en-GB" sz="1600" dirty="0" err="1">
                <a:latin typeface="Calibri" panose="020F0502020204030204" pitchFamily="34" charset="0"/>
                <a:cs typeface="Times New Roman" panose="02020603050405020304" pitchFamily="18" charset="0"/>
              </a:rPr>
              <a:t>incl</a:t>
            </a:r>
            <a:r>
              <a:rPr lang="en-GB" sz="1600" dirty="0">
                <a:latin typeface="Calibri" panose="020F0502020204030204" pitchFamily="34" charset="0"/>
                <a:cs typeface="Times New Roman" panose="02020603050405020304" pitchFamily="18" charset="0"/>
              </a:rPr>
              <a:t> rolled-in grants). Scale 26-27 amounts to 25-26 level.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One-third of losses (or gains) in 2026-27, two-thirds in 2027-28.  Full impact of changes in funding in 2028-29.</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Calculations: “SFA 26-27 to 28-29” tab, columns DB to DH</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5ACA294-3C4A-0AA4-6DB9-00F26338C73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113AA3E-6D25-D3ED-33B7-8B6F1F613ECA}"/>
              </a:ext>
            </a:extLst>
          </p:cNvPr>
          <p:cNvSpPr>
            <a:spLocks noGrp="1"/>
          </p:cNvSpPr>
          <p:nvPr>
            <p:ph type="sldNum" sz="quarter" idx="12"/>
          </p:nvPr>
        </p:nvSpPr>
        <p:spPr/>
        <p:txBody>
          <a:bodyPr/>
          <a:lstStyle/>
          <a:p>
            <a:fld id="{B4E5BD08-0B11-4DCE-9EB4-4E42DDB860D8}" type="slidenum">
              <a:rPr lang="en-GB" smtClean="0"/>
              <a:pPr/>
              <a:t>22</a:t>
            </a:fld>
            <a:endParaRPr lang="en-GB" dirty="0"/>
          </a:p>
        </p:txBody>
      </p:sp>
    </p:spTree>
    <p:extLst>
      <p:ext uri="{BB962C8B-B14F-4D97-AF65-F5344CB8AC3E}">
        <p14:creationId xmlns:p14="http://schemas.microsoft.com/office/powerpoint/2010/main" val="3723098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A5EC-663A-040A-373B-059725C99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C33B7F-4BB6-8E2B-E271-331EEE0DA20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Estimated gains and losses</a:t>
            </a:r>
            <a:endParaRPr lang="en-GB" sz="4000" b="1" dirty="0">
              <a:solidFill>
                <a:srgbClr val="FF6600"/>
              </a:solidFill>
            </a:endParaRPr>
          </a:p>
        </p:txBody>
      </p:sp>
      <p:sp>
        <p:nvSpPr>
          <p:cNvPr id="2" name="Footer Placeholder 1">
            <a:extLst>
              <a:ext uri="{FF2B5EF4-FFF2-40B4-BE49-F238E27FC236}">
                <a16:creationId xmlns:a16="http://schemas.microsoft.com/office/drawing/2014/main" id="{7E89F41B-F487-363F-1474-BDD51F18247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FD4CE85D-C076-D83B-9834-2F8FEB045EB6}"/>
              </a:ext>
            </a:extLst>
          </p:cNvPr>
          <p:cNvSpPr>
            <a:spLocks noGrp="1"/>
          </p:cNvSpPr>
          <p:nvPr>
            <p:ph type="sldNum" sz="quarter" idx="12"/>
          </p:nvPr>
        </p:nvSpPr>
        <p:spPr/>
        <p:txBody>
          <a:bodyPr/>
          <a:lstStyle/>
          <a:p>
            <a:fld id="{B4E5BD08-0B11-4DCE-9EB4-4E42DDB860D8}" type="slidenum">
              <a:rPr lang="en-GB" smtClean="0"/>
              <a:pPr/>
              <a:t>23</a:t>
            </a:fld>
            <a:endParaRPr lang="en-GB" dirty="0"/>
          </a:p>
        </p:txBody>
      </p:sp>
      <p:graphicFrame>
        <p:nvGraphicFramePr>
          <p:cNvPr id="5" name="Chart 4">
            <a:extLst>
              <a:ext uri="{FF2B5EF4-FFF2-40B4-BE49-F238E27FC236}">
                <a16:creationId xmlns:a16="http://schemas.microsoft.com/office/drawing/2014/main" id="{35C43A75-50EF-CD9B-6954-D42071A2220A}"/>
              </a:ext>
            </a:extLst>
          </p:cNvPr>
          <p:cNvGraphicFramePr>
            <a:graphicFrameLocks/>
          </p:cNvGraphicFramePr>
          <p:nvPr>
            <p:extLst>
              <p:ext uri="{D42A27DB-BD31-4B8C-83A1-F6EECF244321}">
                <p14:modId xmlns:p14="http://schemas.microsoft.com/office/powerpoint/2010/main" val="424478453"/>
              </p:ext>
            </p:extLst>
          </p:nvPr>
        </p:nvGraphicFramePr>
        <p:xfrm>
          <a:off x="5684808" y="1097280"/>
          <a:ext cx="5962289" cy="4494362"/>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4">
            <a:extLst>
              <a:ext uri="{FF2B5EF4-FFF2-40B4-BE49-F238E27FC236}">
                <a16:creationId xmlns:a16="http://schemas.microsoft.com/office/drawing/2014/main" id="{4259C5F4-28B5-4479-ADD5-83C036091E34}"/>
              </a:ext>
            </a:extLst>
          </p:cNvPr>
          <p:cNvSpPr>
            <a:spLocks noGrp="1"/>
          </p:cNvSpPr>
          <p:nvPr>
            <p:ph idx="1"/>
          </p:nvPr>
        </p:nvSpPr>
        <p:spPr>
          <a:xfrm>
            <a:off x="838200" y="1097280"/>
            <a:ext cx="4665453" cy="5259070"/>
          </a:xfrm>
        </p:spPr>
        <p:txBody>
          <a:bodyPr>
            <a:normAutofit fontScale="85000" lnSpcReduction="2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bulk of the losses are in inner London, with forecast losses in every borough (losses range from £20m in Tower Hamlets to £108m in Wandsworth)</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Metropolitan authorities have largest cash gains (largest cash increases are in Birmingham £133m and Manchester £155m).  6 Mets have cash losses (Gateshead, Sefton, South Tyneside, Sunderland, Trafford and Wigan).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Also gains for unitary and outer London boroughs with similar characteristics.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County areas have overall from both county councils and  particularly shire districts (£297m overall).  Net gain though for shire counties and county </a:t>
            </a:r>
            <a:r>
              <a:rPr lang="en-GB" sz="1600" dirty="0" err="1">
                <a:latin typeface="Calibri" panose="020F0502020204030204" pitchFamily="34" charset="0"/>
                <a:cs typeface="Times New Roman" panose="02020603050405020304" pitchFamily="18" charset="0"/>
              </a:rPr>
              <a:t>unitaries</a:t>
            </a:r>
            <a:r>
              <a:rPr lang="en-GB" sz="1600" dirty="0">
                <a:latin typeface="Calibri" panose="020F0502020204030204" pitchFamily="34" charset="0"/>
                <a:cs typeface="Times New Roman" panose="02020603050405020304" pitchFamily="18" charset="0"/>
              </a:rPr>
              <a:t> together.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Net position is broadly neutral for standalone fire authorities (reduced share from needs assessment offset by baseline reset and rolled-in funding)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Losses in GLA look too large here and we will review. GLA losses from baseline reset will be considerable.  Top-slice possibly too low (only £820m, and could be up to £1.2bn).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63D246B-73F6-90BB-3B6E-3513B687F596}"/>
              </a:ext>
            </a:extLst>
          </p:cNvPr>
          <p:cNvSpPr txBox="1"/>
          <p:nvPr/>
        </p:nvSpPr>
        <p:spPr>
          <a:xfrm>
            <a:off x="6583392" y="5650830"/>
            <a:ext cx="5063705" cy="646331"/>
          </a:xfrm>
          <a:prstGeom prst="rect">
            <a:avLst/>
          </a:prstGeom>
          <a:solidFill>
            <a:srgbClr val="92D050"/>
          </a:solidFill>
        </p:spPr>
        <p:txBody>
          <a:bodyPr wrap="square" rtlCol="0">
            <a:spAutoFit/>
          </a:bodyPr>
          <a:lstStyle/>
          <a:p>
            <a:r>
              <a:rPr lang="en-GB" dirty="0">
                <a:solidFill>
                  <a:schemeClr val="bg1"/>
                </a:solidFill>
              </a:rPr>
              <a:t>See columns DB to DH in the “SFA 26-27 to 28-29” tab for your own authority’s calculation.  </a:t>
            </a:r>
          </a:p>
        </p:txBody>
      </p:sp>
    </p:spTree>
    <p:extLst>
      <p:ext uri="{BB962C8B-B14F-4D97-AF65-F5344CB8AC3E}">
        <p14:creationId xmlns:p14="http://schemas.microsoft.com/office/powerpoint/2010/main" val="2757300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801FA-549E-5521-5E4E-D951773722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CE053A-9522-E72A-0D43-A51CC1ADFE6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Estimated gains and losses (upper tier authorities)</a:t>
            </a:r>
            <a:endParaRPr lang="en-GB" sz="4000" b="1" dirty="0">
              <a:solidFill>
                <a:srgbClr val="FF6600"/>
              </a:solidFill>
            </a:endParaRPr>
          </a:p>
        </p:txBody>
      </p:sp>
      <p:sp>
        <p:nvSpPr>
          <p:cNvPr id="2" name="Footer Placeholder 1">
            <a:extLst>
              <a:ext uri="{FF2B5EF4-FFF2-40B4-BE49-F238E27FC236}">
                <a16:creationId xmlns:a16="http://schemas.microsoft.com/office/drawing/2014/main" id="{185C3975-6B3F-13BF-AA2E-19F1D7179BD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9553743F-462C-9B0B-D92E-6ABAE1DDD80D}"/>
              </a:ext>
            </a:extLst>
          </p:cNvPr>
          <p:cNvSpPr>
            <a:spLocks noGrp="1"/>
          </p:cNvSpPr>
          <p:nvPr>
            <p:ph type="sldNum" sz="quarter" idx="12"/>
          </p:nvPr>
        </p:nvSpPr>
        <p:spPr/>
        <p:txBody>
          <a:bodyPr/>
          <a:lstStyle/>
          <a:p>
            <a:fld id="{B4E5BD08-0B11-4DCE-9EB4-4E42DDB860D8}" type="slidenum">
              <a:rPr lang="en-GB" smtClean="0"/>
              <a:pPr/>
              <a:t>24</a:t>
            </a:fld>
            <a:endParaRPr lang="en-GB" dirty="0"/>
          </a:p>
        </p:txBody>
      </p:sp>
      <p:graphicFrame>
        <p:nvGraphicFramePr>
          <p:cNvPr id="5" name="Chart 4">
            <a:extLst>
              <a:ext uri="{FF2B5EF4-FFF2-40B4-BE49-F238E27FC236}">
                <a16:creationId xmlns:a16="http://schemas.microsoft.com/office/drawing/2014/main" id="{1782EFD1-38E7-4C17-93D1-CAE659895DBF}"/>
              </a:ext>
            </a:extLst>
          </p:cNvPr>
          <p:cNvGraphicFramePr>
            <a:graphicFrameLocks/>
          </p:cNvGraphicFramePr>
          <p:nvPr>
            <p:extLst>
              <p:ext uri="{D42A27DB-BD31-4B8C-83A1-F6EECF244321}">
                <p14:modId xmlns:p14="http://schemas.microsoft.com/office/powerpoint/2010/main" val="3006962909"/>
              </p:ext>
            </p:extLst>
          </p:nvPr>
        </p:nvGraphicFramePr>
        <p:xfrm>
          <a:off x="838199" y="983364"/>
          <a:ext cx="10515599" cy="5296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88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70301-CCAF-B623-1998-6DB7DCC47F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C83AF4-B8F8-68B0-9160-18F2C69F696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Estimated gains and losses (shire district councils)</a:t>
            </a:r>
            <a:endParaRPr lang="en-GB" sz="4000" b="1" dirty="0">
              <a:solidFill>
                <a:srgbClr val="FF6600"/>
              </a:solidFill>
            </a:endParaRPr>
          </a:p>
        </p:txBody>
      </p:sp>
      <p:sp>
        <p:nvSpPr>
          <p:cNvPr id="2" name="Footer Placeholder 1">
            <a:extLst>
              <a:ext uri="{FF2B5EF4-FFF2-40B4-BE49-F238E27FC236}">
                <a16:creationId xmlns:a16="http://schemas.microsoft.com/office/drawing/2014/main" id="{4C9286FD-A8A4-AEFF-47D9-05ADD0F1B7E3}"/>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0FE61B8F-3508-9B99-C1E6-E8333AEF308B}"/>
              </a:ext>
            </a:extLst>
          </p:cNvPr>
          <p:cNvSpPr>
            <a:spLocks noGrp="1"/>
          </p:cNvSpPr>
          <p:nvPr>
            <p:ph type="sldNum" sz="quarter" idx="12"/>
          </p:nvPr>
        </p:nvSpPr>
        <p:spPr/>
        <p:txBody>
          <a:bodyPr/>
          <a:lstStyle/>
          <a:p>
            <a:fld id="{B4E5BD08-0B11-4DCE-9EB4-4E42DDB860D8}" type="slidenum">
              <a:rPr lang="en-GB" smtClean="0"/>
              <a:pPr/>
              <a:t>25</a:t>
            </a:fld>
            <a:endParaRPr lang="en-GB" dirty="0"/>
          </a:p>
        </p:txBody>
      </p:sp>
      <p:graphicFrame>
        <p:nvGraphicFramePr>
          <p:cNvPr id="6" name="Chart 5">
            <a:extLst>
              <a:ext uri="{FF2B5EF4-FFF2-40B4-BE49-F238E27FC236}">
                <a16:creationId xmlns:a16="http://schemas.microsoft.com/office/drawing/2014/main" id="{7FCEF3B8-3D69-4C98-9B3C-63D581B2AA1B}"/>
              </a:ext>
            </a:extLst>
          </p:cNvPr>
          <p:cNvGraphicFramePr>
            <a:graphicFrameLocks/>
          </p:cNvGraphicFramePr>
          <p:nvPr>
            <p:extLst>
              <p:ext uri="{D42A27DB-BD31-4B8C-83A1-F6EECF244321}">
                <p14:modId xmlns:p14="http://schemas.microsoft.com/office/powerpoint/2010/main" val="2133243210"/>
              </p:ext>
            </p:extLst>
          </p:nvPr>
        </p:nvGraphicFramePr>
        <p:xfrm>
          <a:off x="838199" y="983363"/>
          <a:ext cx="10515599" cy="51845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7737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DC7A5-D421-2CA4-5815-405394E874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5C9BFA-3F65-CCB0-625A-D65EEAE7B9E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Business rates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92CE259-9BEE-AB66-6169-8D783130BCD3}"/>
              </a:ext>
            </a:extLst>
          </p:cNvPr>
          <p:cNvSpPr>
            <a:spLocks noGrp="1"/>
          </p:cNvSpPr>
          <p:nvPr>
            <p:ph idx="1"/>
          </p:nvPr>
        </p:nvSpPr>
        <p:spPr>
          <a:xfrm>
            <a:off x="838200" y="1097280"/>
            <a:ext cx="105156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Full reset in 2026-27, but gains and losses are damped over 3 years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for cap compensation will be rolled into SFA (and distributed pro rata to “needs” assessment)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Enhanced (100%) BR arrangements have not been confirmed outside GM and WM. So, we are still awaiting decisions on the pilots in the West of England, Liverpool City Region, Cornwall and the Greater London Authority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Future of business rates pools is also unclear (likely to be less attractive in early years because retained growth will be marginal, changes in levy rates)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No consultation paper in the Autumn – but there will be papers on proposals to keep the sector up to date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There will be no changes in tier splits in 2026-27 to 2027-28 – discussions about inclusion of Strategic Authorities in the BRRS will start in April 2026</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A802DC0-A157-FF72-426B-7493E3B8EE4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F4B1C9AD-C912-45B7-03BF-872A9CA0E4BD}"/>
              </a:ext>
            </a:extLst>
          </p:cNvPr>
          <p:cNvSpPr>
            <a:spLocks noGrp="1"/>
          </p:cNvSpPr>
          <p:nvPr>
            <p:ph type="sldNum" sz="quarter" idx="12"/>
          </p:nvPr>
        </p:nvSpPr>
        <p:spPr/>
        <p:txBody>
          <a:bodyPr/>
          <a:lstStyle/>
          <a:p>
            <a:fld id="{B4E5BD08-0B11-4DCE-9EB4-4E42DDB860D8}" type="slidenum">
              <a:rPr lang="en-GB" smtClean="0"/>
              <a:pPr/>
              <a:t>26</a:t>
            </a:fld>
            <a:endParaRPr lang="en-GB" dirty="0"/>
          </a:p>
        </p:txBody>
      </p:sp>
    </p:spTree>
    <p:extLst>
      <p:ext uri="{BB962C8B-B14F-4D97-AF65-F5344CB8AC3E}">
        <p14:creationId xmlns:p14="http://schemas.microsoft.com/office/powerpoint/2010/main" val="68552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FE019-CA80-B27E-99F9-3B2D714C6A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1AE7D4-1062-DBB4-C0A2-F1C5EC8DCA2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Consolidated grants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1E29A5A7-5E54-70B2-8E29-C5CAAE020D21}"/>
              </a:ext>
            </a:extLst>
          </p:cNvPr>
          <p:cNvSpPr>
            <a:spLocks noGrp="1"/>
          </p:cNvSpPr>
          <p:nvPr>
            <p:ph idx="1"/>
          </p:nvPr>
        </p:nvSpPr>
        <p:spPr>
          <a:xfrm>
            <a:off x="838200" y="1097280"/>
            <a:ext cx="105156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Homelessness and rough sleeping grant </a:t>
            </a:r>
            <a:r>
              <a:rPr lang="en-GB" sz="1600" dirty="0">
                <a:latin typeface="Calibri" panose="020F0502020204030204" pitchFamily="34" charset="0"/>
                <a:cs typeface="Times New Roman" panose="02020603050405020304" pitchFamily="18" charset="0"/>
              </a:rPr>
              <a:t>– 65% of Homelessness Prevention Grant, other grants?</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Public health </a:t>
            </a:r>
            <a:r>
              <a:rPr lang="en-GB" sz="1600" dirty="0">
                <a:latin typeface="Calibri" panose="020F0502020204030204" pitchFamily="34" charset="0"/>
                <a:cs typeface="Times New Roman" panose="02020603050405020304" pitchFamily="18" charset="0"/>
              </a:rPr>
              <a:t>– “consolidated alongside other service-specific grants to create a wider Public Health grant” – we have assumed no change in distribution and no increase in funding.  Other grants? </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Crisis and resilience grant </a:t>
            </a:r>
            <a:r>
              <a:rPr lang="en-GB" sz="1600" dirty="0">
                <a:latin typeface="Calibri" panose="020F0502020204030204" pitchFamily="34" charset="0"/>
                <a:cs typeface="Times New Roman" panose="02020603050405020304" pitchFamily="18" charset="0"/>
              </a:rPr>
              <a:t>– Discretionary Housing Payments and Household Support Fund</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Children, Families and Youth grant </a:t>
            </a:r>
            <a:r>
              <a:rPr lang="en-GB" sz="1600" dirty="0">
                <a:latin typeface="Calibri" panose="020F0502020204030204" pitchFamily="34" charset="0"/>
                <a:cs typeface="Times New Roman" panose="02020603050405020304" pitchFamily="18" charset="0"/>
              </a:rPr>
              <a:t>– “consolidate the Children’s Social Care Prevention Grant and the Children and Families Grant, alongside further investment in children’s social care reform”.  Does the Children’s Social Care Prevention Grant keep its current distribution or do we apply the new RNF?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will update the MTFP model over the next week with these consolidated grants.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3988594-605C-8CEC-E293-808A17CFB142}"/>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0846822-AD47-1586-2A4D-626691830310}"/>
              </a:ext>
            </a:extLst>
          </p:cNvPr>
          <p:cNvSpPr>
            <a:spLocks noGrp="1"/>
          </p:cNvSpPr>
          <p:nvPr>
            <p:ph type="sldNum" sz="quarter" idx="12"/>
          </p:nvPr>
        </p:nvSpPr>
        <p:spPr/>
        <p:txBody>
          <a:bodyPr/>
          <a:lstStyle/>
          <a:p>
            <a:fld id="{B4E5BD08-0B11-4DCE-9EB4-4E42DDB860D8}" type="slidenum">
              <a:rPr lang="en-GB" smtClean="0"/>
              <a:pPr/>
              <a:t>27</a:t>
            </a:fld>
            <a:endParaRPr lang="en-GB" dirty="0"/>
          </a:p>
        </p:txBody>
      </p:sp>
    </p:spTree>
    <p:extLst>
      <p:ext uri="{BB962C8B-B14F-4D97-AF65-F5344CB8AC3E}">
        <p14:creationId xmlns:p14="http://schemas.microsoft.com/office/powerpoint/2010/main" val="96538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CD73-BC24-A758-43A8-8434A9F8F1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F41D8F-C489-255C-82BD-62BC0C5F2EB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1 damping – “blended” allocations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E010EB4-56FD-89CC-E02C-B312F424060A}"/>
              </a:ext>
            </a:extLst>
          </p:cNvPr>
          <p:cNvSpPr>
            <a:spLocks noGrp="1"/>
          </p:cNvSpPr>
          <p:nvPr>
            <p:ph idx="1"/>
          </p:nvPr>
        </p:nvSpPr>
        <p:spPr>
          <a:xfrm>
            <a:off x="838200" y="1097280"/>
            <a:ext cx="105156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propose using grant to gradually move each local authority to their updated funding allocation over the multi-year Settlement, meaning that the full impact of the new allocations is not felt by authorities in the first two years of the multi-year Settlement.”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Our approach: estimate the gains or losses from the funding reforms in year 1 (26-27).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Compare 25-26 CSP (</a:t>
            </a:r>
            <a:r>
              <a:rPr lang="en-GB" sz="1600" dirty="0" err="1">
                <a:latin typeface="Calibri" panose="020F0502020204030204" pitchFamily="34" charset="0"/>
                <a:cs typeface="Times New Roman" panose="02020603050405020304" pitchFamily="18" charset="0"/>
              </a:rPr>
              <a:t>excl</a:t>
            </a:r>
            <a:r>
              <a:rPr lang="en-GB" sz="1600" dirty="0">
                <a:latin typeface="Calibri" panose="020F0502020204030204" pitchFamily="34" charset="0"/>
                <a:cs typeface="Times New Roman" panose="02020603050405020304" pitchFamily="18" charset="0"/>
              </a:rPr>
              <a:t> council tax, </a:t>
            </a:r>
            <a:r>
              <a:rPr lang="en-GB" sz="1600" dirty="0" err="1">
                <a:latin typeface="Calibri" panose="020F0502020204030204" pitchFamily="34" charset="0"/>
                <a:cs typeface="Times New Roman" panose="02020603050405020304" pitchFamily="18" charset="0"/>
              </a:rPr>
              <a:t>incl</a:t>
            </a:r>
            <a:r>
              <a:rPr lang="en-GB" sz="1600" dirty="0">
                <a:latin typeface="Calibri" panose="020F0502020204030204" pitchFamily="34" charset="0"/>
                <a:cs typeface="Times New Roman" panose="02020603050405020304" pitchFamily="18" charset="0"/>
              </a:rPr>
              <a:t> BR income) with 26-27 SFA (</a:t>
            </a:r>
            <a:r>
              <a:rPr lang="en-GB" sz="1600" dirty="0" err="1">
                <a:latin typeface="Calibri" panose="020F0502020204030204" pitchFamily="34" charset="0"/>
                <a:cs typeface="Times New Roman" panose="02020603050405020304" pitchFamily="18" charset="0"/>
              </a:rPr>
              <a:t>incl</a:t>
            </a:r>
            <a:r>
              <a:rPr lang="en-GB" sz="1600" dirty="0">
                <a:latin typeface="Calibri" panose="020F0502020204030204" pitchFamily="34" charset="0"/>
                <a:cs typeface="Times New Roman" panose="02020603050405020304" pitchFamily="18" charset="0"/>
              </a:rPr>
              <a:t> rolled-in grants). Scale 26-27 amounts to 25-27 level.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One-third of losses (or gains) in 2026-27, two-thirds in 2027-28.  Full impact of changes in funding in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Calculations: “SFA 26-27 to 28-29” tab, columns DB to DH</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You can switch 3-year phasing on and off in the “Systems Assumptions” tab (cell B82)</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Alternative method: fully recalculate SFA in 26-27 and 27-28 with 1/3 and 2/3rds of RNFs applied.  More complicated…</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7E242DE-4E34-C9EB-DD6B-C0D0C0D7F070}"/>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53088E6-1CFE-4C06-62BD-7C2FB0322CB0}"/>
              </a:ext>
            </a:extLst>
          </p:cNvPr>
          <p:cNvSpPr>
            <a:spLocks noGrp="1"/>
          </p:cNvSpPr>
          <p:nvPr>
            <p:ph type="sldNum" sz="quarter" idx="12"/>
          </p:nvPr>
        </p:nvSpPr>
        <p:spPr/>
        <p:txBody>
          <a:bodyPr/>
          <a:lstStyle/>
          <a:p>
            <a:fld id="{B4E5BD08-0B11-4DCE-9EB4-4E42DDB860D8}" type="slidenum">
              <a:rPr lang="en-GB" smtClean="0"/>
              <a:pPr/>
              <a:t>28</a:t>
            </a:fld>
            <a:endParaRPr lang="en-GB" dirty="0"/>
          </a:p>
        </p:txBody>
      </p:sp>
    </p:spTree>
    <p:extLst>
      <p:ext uri="{BB962C8B-B14F-4D97-AF65-F5344CB8AC3E}">
        <p14:creationId xmlns:p14="http://schemas.microsoft.com/office/powerpoint/2010/main" val="179731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6B41-D18A-29AF-8D37-DC95CA6069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436BA5-ED07-6077-14D0-D564221F7C1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1 damping – scale of damping</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AD9101D-3E97-A918-366B-CBEBC547EE3A}"/>
              </a:ext>
            </a:extLst>
          </p:cNvPr>
          <p:cNvSpPr>
            <a:spLocks noGrp="1"/>
          </p:cNvSpPr>
          <p:nvPr>
            <p:ph idx="1"/>
          </p:nvPr>
        </p:nvSpPr>
        <p:spPr>
          <a:xfrm>
            <a:off x="838201" y="1097280"/>
            <a:ext cx="4114800" cy="5079233"/>
          </a:xfrm>
        </p:spPr>
        <p:txBody>
          <a:bodyPr>
            <a:normAutofit fontScale="92500" lnSpcReduction="2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 years 1 and 2, the bulk of damping is from the 3-year phasing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It is worth £1.3bn in 2026-27 and £600m in 2027-28 (zero by 2028-29)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 overwhelming bulk of type 1 damping is in London (£802m in inner London over two years, £522m in the GLA)</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NB: these are our calculations for GLA, but specific arrangements will be in place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As we will see, phased damping does most of the heavy lifting in years 1 and 2, and effectively means a figure for “damping” in those years is hidden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This is a clever arrangement that allows a lot of damping to take place without the gainers complaining about not getting their increases quickly enough</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9B7FFBA-A54A-3935-4653-7545D542115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3380A852-0541-2A4E-0A2C-1D3C7E3B8C59}"/>
              </a:ext>
            </a:extLst>
          </p:cNvPr>
          <p:cNvSpPr>
            <a:spLocks noGrp="1"/>
          </p:cNvSpPr>
          <p:nvPr>
            <p:ph type="sldNum" sz="quarter" idx="12"/>
          </p:nvPr>
        </p:nvSpPr>
        <p:spPr/>
        <p:txBody>
          <a:bodyPr/>
          <a:lstStyle/>
          <a:p>
            <a:fld id="{B4E5BD08-0B11-4DCE-9EB4-4E42DDB860D8}" type="slidenum">
              <a:rPr lang="en-GB" smtClean="0"/>
              <a:pPr/>
              <a:t>29</a:t>
            </a:fld>
            <a:endParaRPr lang="en-GB" dirty="0"/>
          </a:p>
        </p:txBody>
      </p:sp>
      <p:graphicFrame>
        <p:nvGraphicFramePr>
          <p:cNvPr id="7" name="Chart 6">
            <a:extLst>
              <a:ext uri="{FF2B5EF4-FFF2-40B4-BE49-F238E27FC236}">
                <a16:creationId xmlns:a16="http://schemas.microsoft.com/office/drawing/2014/main" id="{3A1C0561-DA4A-7F88-AB86-B915223D930F}"/>
              </a:ext>
            </a:extLst>
          </p:cNvPr>
          <p:cNvGraphicFramePr>
            <a:graphicFrameLocks/>
          </p:cNvGraphicFramePr>
          <p:nvPr>
            <p:extLst>
              <p:ext uri="{D42A27DB-BD31-4B8C-83A1-F6EECF244321}">
                <p14:modId xmlns:p14="http://schemas.microsoft.com/office/powerpoint/2010/main" val="2802138910"/>
              </p:ext>
            </p:extLst>
          </p:nvPr>
        </p:nvGraphicFramePr>
        <p:xfrm>
          <a:off x="5218981" y="1062717"/>
          <a:ext cx="6509940" cy="4880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415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CB67E-7578-25CF-A4C5-923B92EDE6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B05AEF-93EE-5A92-42D4-E6C25628315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Introduction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0C0B7A1-DA46-9503-3856-D8BEB4BF7552}"/>
              </a:ext>
            </a:extLst>
          </p:cNvPr>
          <p:cNvSpPr>
            <a:spLocks noGrp="1"/>
          </p:cNvSpPr>
          <p:nvPr>
            <p:ph idx="1"/>
          </p:nvPr>
        </p:nvSpPr>
        <p:spPr>
          <a:xfrm>
            <a:off x="838200" y="1059473"/>
            <a:ext cx="10663518" cy="5117040"/>
          </a:xfrm>
        </p:spPr>
        <p:txBody>
          <a:bodyPr>
            <a:normAutofit lnSpcReduction="10000"/>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The sector has waited since 2016 or 2019 – was it worth the wait?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Very full and comprehensive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Just about enough to model the outcomes in provisional settlement</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But some gaps in our knowledge, some elements not well described, and some decisions still to me made</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Sharing methodologies with others (London Councils, LG Futures) – and MHCLG have offered to review the models</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Outcomes are mostly in the direction we expected in our previous models (v5.15 and before)</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For some, the outcomes are more negative than we expected (e.g. in inner London)</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And there are some surprises (e.g. some shire district councils)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The damping is a very distinctive feature – clever way of hiding the sheer scale of the changes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At the extremes, there are questions about the financial sustainability of the cuts in funding.  </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6E0CE5C-4FA3-778B-26E6-429037FE5041}"/>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2CC0A76F-040A-5EE1-4619-CA95F489BF0B}"/>
              </a:ext>
            </a:extLst>
          </p:cNvPr>
          <p:cNvSpPr>
            <a:spLocks noGrp="1"/>
          </p:cNvSpPr>
          <p:nvPr>
            <p:ph type="sldNum" sz="quarter" idx="12"/>
          </p:nvPr>
        </p:nvSpPr>
        <p:spPr/>
        <p:txBody>
          <a:bodyPr/>
          <a:lstStyle/>
          <a:p>
            <a:fld id="{B4E5BD08-0B11-4DCE-9EB4-4E42DDB860D8}" type="slidenum">
              <a:rPr lang="en-GB" smtClean="0"/>
              <a:pPr/>
              <a:t>3</a:t>
            </a:fld>
            <a:endParaRPr lang="en-GB" dirty="0"/>
          </a:p>
        </p:txBody>
      </p:sp>
    </p:spTree>
    <p:extLst>
      <p:ext uri="{BB962C8B-B14F-4D97-AF65-F5344CB8AC3E}">
        <p14:creationId xmlns:p14="http://schemas.microsoft.com/office/powerpoint/2010/main" val="114002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E00AA-953F-9A66-887D-6CAD6E0EB1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DDDC3B-1327-F3C2-1656-B54193A0D35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2 damping – 0% funding floor</a:t>
            </a:r>
            <a:endParaRPr lang="en-GB" sz="4000" b="1" dirty="0">
              <a:solidFill>
                <a:srgbClr val="FF6600"/>
              </a:solidFill>
            </a:endParaRPr>
          </a:p>
        </p:txBody>
      </p:sp>
      <p:sp>
        <p:nvSpPr>
          <p:cNvPr id="5" name="Content Placeholder 4">
            <a:extLst>
              <a:ext uri="{FF2B5EF4-FFF2-40B4-BE49-F238E27FC236}">
                <a16:creationId xmlns:a16="http://schemas.microsoft.com/office/drawing/2014/main" id="{2B150A24-59E7-2E52-C37E-F9A7A24DF452}"/>
              </a:ext>
            </a:extLst>
          </p:cNvPr>
          <p:cNvSpPr>
            <a:spLocks noGrp="1"/>
          </p:cNvSpPr>
          <p:nvPr>
            <p:ph idx="1"/>
          </p:nvPr>
        </p:nvSpPr>
        <p:spPr>
          <a:xfrm>
            <a:off x="838200" y="1097280"/>
            <a:ext cx="10515599"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“it is the government’s intention to protect the vast majority of these councils’ income through a ‘flat cash’ (or 0%) funding floor.”</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Calculate funding floor based on current level of funding, fixed in cash terms.  Assume increase in council tax (maximum Band D uplift, taxbase growth) and growth in grant funding/ SFA (per SR25)</a:t>
            </a: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Principle is that the income that authorities receive now will be taken into account in 2026-27 – decisions not made yet</a:t>
            </a: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have included: all funding streams within Core Spending Power 2025-26, including council tax.  Plus: retained BR income (~£1.5bn), after levy/ safety net; above-baseline cap compensation payments; Homelessness Prevention Grant (rolled in amount). </a:t>
            </a: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Damping baseline is £69.4bn from CSP, plus a further £2.525bn from BR elements and HPG</a:t>
            </a: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have not included: gains from the business rates pools (to hard to calculate), or gains from 100% BR pilots (possibly will be included)</a:t>
            </a:r>
          </a:p>
          <a:p>
            <a:pPr marL="342900" indent="-342900">
              <a:lnSpc>
                <a:spcPct val="12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Damping baseline makes a significant difference to the amount of damping received – but if it puts you too far above your 2029-30 target funding, then you are more likely to have a “below cash funding floor”</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F0E0FF0-F263-A8E6-D387-55D3B82E075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F2B7D2B7-66E6-AEC5-A297-192AD36CDC69}"/>
              </a:ext>
            </a:extLst>
          </p:cNvPr>
          <p:cNvSpPr>
            <a:spLocks noGrp="1"/>
          </p:cNvSpPr>
          <p:nvPr>
            <p:ph type="sldNum" sz="quarter" idx="12"/>
          </p:nvPr>
        </p:nvSpPr>
        <p:spPr/>
        <p:txBody>
          <a:bodyPr/>
          <a:lstStyle/>
          <a:p>
            <a:fld id="{B4E5BD08-0B11-4DCE-9EB4-4E42DDB860D8}" type="slidenum">
              <a:rPr lang="en-GB" smtClean="0"/>
              <a:pPr/>
              <a:t>30</a:t>
            </a:fld>
            <a:endParaRPr lang="en-GB" dirty="0"/>
          </a:p>
        </p:txBody>
      </p:sp>
    </p:spTree>
    <p:extLst>
      <p:ext uri="{BB962C8B-B14F-4D97-AF65-F5344CB8AC3E}">
        <p14:creationId xmlns:p14="http://schemas.microsoft.com/office/powerpoint/2010/main" val="925690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2349-2515-A20A-00BA-6F129DF33B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C86448-20D3-8C6F-338E-126B4DA836D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2 damping – 0% funding floor</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EAC8711-DC63-2E9E-1D84-9108A7A27438}"/>
              </a:ext>
            </a:extLst>
          </p:cNvPr>
          <p:cNvSpPr>
            <a:spLocks noGrp="1"/>
          </p:cNvSpPr>
          <p:nvPr>
            <p:ph idx="1"/>
          </p:nvPr>
        </p:nvSpPr>
        <p:spPr>
          <a:xfrm>
            <a:off x="838201" y="1097280"/>
            <a:ext cx="4114800" cy="5079233"/>
          </a:xfrm>
        </p:spPr>
        <p:txBody>
          <a:bodyPr>
            <a:normAutofit fontScale="85000"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Type 1 damps the bulk of the changes in years 1 and 2</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0% funding floor provides much less damping, particularly in the early two years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Only £268m in 2026-27, with the amounts rising to £556m in 2027-28 and £826m in 2028-29 </a:t>
            </a:r>
          </a:p>
          <a:p>
            <a:pPr marL="342900" indent="-342900">
              <a:lnSpc>
                <a:spcPct val="115000"/>
              </a:lnSpc>
              <a:spcAft>
                <a:spcPts val="600"/>
              </a:spcAft>
              <a:buFont typeface="Symbol" panose="05050102010706020507" pitchFamily="18" charset="2"/>
              <a:buChar char=""/>
            </a:pPr>
            <a:r>
              <a:rPr lang="en-GB" sz="1600" u="sng" dirty="0">
                <a:latin typeface="Calibri" panose="020F0502020204030204" pitchFamily="34" charset="0"/>
                <a:cs typeface="Times New Roman" panose="02020603050405020304" pitchFamily="18" charset="0"/>
              </a:rPr>
              <a:t>Funding floor amounts increase over the period as more of the SFA losses are introduced into authorities’ funding allocations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Again, inner London (and possibly the GLA) receive the overwhelming bulk of the damping</a:t>
            </a:r>
          </a:p>
          <a:p>
            <a:pPr marL="342900" indent="-342900">
              <a:lnSpc>
                <a:spcPct val="115000"/>
              </a:lnSpc>
              <a:spcAft>
                <a:spcPts val="600"/>
              </a:spcAft>
              <a:buFont typeface="Symbol" panose="05050102010706020507" pitchFamily="18" charset="2"/>
              <a:buChar char=""/>
            </a:pPr>
            <a:r>
              <a:rPr lang="en-GB" sz="1600" u="sng" dirty="0">
                <a:latin typeface="Calibri" panose="020F0502020204030204" pitchFamily="34" charset="0"/>
                <a:cs typeface="Times New Roman" panose="02020603050405020304" pitchFamily="18" charset="0"/>
              </a:rPr>
              <a:t>Problem 1: </a:t>
            </a:r>
            <a:r>
              <a:rPr lang="en-GB" sz="1600" dirty="0">
                <a:latin typeface="Calibri" panose="020F0502020204030204" pitchFamily="34" charset="0"/>
                <a:cs typeface="Times New Roman" panose="02020603050405020304" pitchFamily="18" charset="0"/>
              </a:rPr>
              <a:t>the 0% funding floor is still relatively expensive (still £826m in year 3)</a:t>
            </a:r>
          </a:p>
          <a:p>
            <a:pPr marL="342900" indent="-342900">
              <a:lnSpc>
                <a:spcPct val="115000"/>
              </a:lnSpc>
              <a:spcAft>
                <a:spcPts val="600"/>
              </a:spcAft>
              <a:buFont typeface="Symbol" panose="05050102010706020507" pitchFamily="18" charset="2"/>
              <a:buChar char=""/>
            </a:pPr>
            <a:r>
              <a:rPr lang="en-GB" sz="1600" u="sng" dirty="0">
                <a:latin typeface="Calibri" panose="020F0502020204030204" pitchFamily="34" charset="0"/>
                <a:cs typeface="Times New Roman" panose="02020603050405020304" pitchFamily="18" charset="0"/>
              </a:rPr>
              <a:t>Problem 2:</a:t>
            </a:r>
            <a:r>
              <a:rPr lang="en-GB" sz="1600" dirty="0">
                <a:latin typeface="Calibri" panose="020F0502020204030204" pitchFamily="34" charset="0"/>
                <a:cs typeface="Times New Roman" panose="02020603050405020304" pitchFamily="18" charset="0"/>
              </a:rPr>
              <a:t> the 0% funding floor does not move some authorities towards their target funding by year 3</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996F6E1-3841-B9A4-2DB0-E51E18CA35EE}"/>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65FBD4FB-C0DA-14A5-1D86-489DCC868A87}"/>
              </a:ext>
            </a:extLst>
          </p:cNvPr>
          <p:cNvSpPr>
            <a:spLocks noGrp="1"/>
          </p:cNvSpPr>
          <p:nvPr>
            <p:ph type="sldNum" sz="quarter" idx="12"/>
          </p:nvPr>
        </p:nvSpPr>
        <p:spPr/>
        <p:txBody>
          <a:bodyPr/>
          <a:lstStyle/>
          <a:p>
            <a:fld id="{B4E5BD08-0B11-4DCE-9EB4-4E42DDB860D8}" type="slidenum">
              <a:rPr lang="en-GB" smtClean="0"/>
              <a:pPr/>
              <a:t>31</a:t>
            </a:fld>
            <a:endParaRPr lang="en-GB" dirty="0"/>
          </a:p>
        </p:txBody>
      </p:sp>
      <p:graphicFrame>
        <p:nvGraphicFramePr>
          <p:cNvPr id="6" name="Chart 5">
            <a:extLst>
              <a:ext uri="{FF2B5EF4-FFF2-40B4-BE49-F238E27FC236}">
                <a16:creationId xmlns:a16="http://schemas.microsoft.com/office/drawing/2014/main" id="{F8B53F9A-0556-4BE5-B638-2FABC853B5CA}"/>
              </a:ext>
            </a:extLst>
          </p:cNvPr>
          <p:cNvGraphicFramePr>
            <a:graphicFrameLocks/>
          </p:cNvGraphicFramePr>
          <p:nvPr/>
        </p:nvGraphicFramePr>
        <p:xfrm>
          <a:off x="5400136" y="1163201"/>
          <a:ext cx="6387732" cy="4599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299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5698-E31E-02B7-3EF3-F90B2FC694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9B1DA7-AAA1-0C40-2F25-CAC5A0DED44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“below cash funding floors”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11AAFD6-1F28-C6D7-C5B6-0DF1CF9DA4A3}"/>
              </a:ext>
            </a:extLst>
          </p:cNvPr>
          <p:cNvSpPr>
            <a:spLocks noGrp="1"/>
          </p:cNvSpPr>
          <p:nvPr>
            <p:ph idx="1"/>
          </p:nvPr>
        </p:nvSpPr>
        <p:spPr>
          <a:xfrm>
            <a:off x="838200" y="1097280"/>
            <a:ext cx="10515599" cy="5079233"/>
          </a:xfrm>
        </p:spPr>
        <p:txBody>
          <a:bodyPr>
            <a:normAutofit fontScale="85000" lnSpcReduction="2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“small number of councils whose new share of funding is furthest from their current share of funding about supporting them to manage larger losses”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Plus we assume authorities who are not moving towards their target with a 0% floor</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41 shire districts, 1 outer London borough, and about 7 inner London boroughs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“some form of funding floor in the scenario that your funding floor is not set at the flat cash level”</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Plus other arrangements, which might include above-threshold increases in Band D (for those with below-average Band D) and possibly use of reserves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Authorities have been contacted by email and will have discussions over the Summer</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List of authorities has not been published (and might yet change) because MHCLG has not finalised the grant allocation and they may yet change (small changes in assumption can have significant impacts on distribution)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Our modelling predicted 37 out of the 41 shire districts but (a) 3 shire districts on the list who have not lost in our modelling and (b) 14 who are losing but are not on the list (although only 1 of these loses significantly from our modelling)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So, we need to find out more about the criteria for inclusion – and/ or whether there are changes that we need to make to our modelling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Lower funding floors for 50-60 authorities, particularly inner London boroughs, will reduce the amount of scaling-back required to fund the damping (i.e. bigger increases in funding for the gainers)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FC26474-579C-A646-6CE8-EB25B63FFFF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A1AE973-02A6-BA98-FBC0-379FC947C4D3}"/>
              </a:ext>
            </a:extLst>
          </p:cNvPr>
          <p:cNvSpPr>
            <a:spLocks noGrp="1"/>
          </p:cNvSpPr>
          <p:nvPr>
            <p:ph type="sldNum" sz="quarter" idx="12"/>
          </p:nvPr>
        </p:nvSpPr>
        <p:spPr/>
        <p:txBody>
          <a:bodyPr/>
          <a:lstStyle/>
          <a:p>
            <a:fld id="{B4E5BD08-0B11-4DCE-9EB4-4E42DDB860D8}" type="slidenum">
              <a:rPr lang="en-GB" smtClean="0"/>
              <a:pPr/>
              <a:t>32</a:t>
            </a:fld>
            <a:endParaRPr lang="en-GB" dirty="0"/>
          </a:p>
        </p:txBody>
      </p:sp>
    </p:spTree>
    <p:extLst>
      <p:ext uri="{BB962C8B-B14F-4D97-AF65-F5344CB8AC3E}">
        <p14:creationId xmlns:p14="http://schemas.microsoft.com/office/powerpoint/2010/main" val="1960999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FE71D-6F32-F561-2B7C-B4B22E2E26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49E520-C004-C14F-448C-1650D62E6AD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Wandsworth</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FD02877-61D5-A01B-A20F-FA9CDD877BD4}"/>
              </a:ext>
            </a:extLst>
          </p:cNvPr>
          <p:cNvSpPr>
            <a:spLocks noGrp="1"/>
          </p:cNvSpPr>
          <p:nvPr>
            <p:ph idx="1"/>
          </p:nvPr>
        </p:nvSpPr>
        <p:spPr>
          <a:xfrm>
            <a:off x="838201" y="1097280"/>
            <a:ext cx="4114800"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Most inner London boroughs are likely to get a different funding floor (7 out of 13 boroughs, plus 1 outer London borough)</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Largest cash losses, and some of the largest percentage losses as well</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Largest cash losses in Wandsworth (damping 2028-29 is still worth </a:t>
            </a:r>
            <a:r>
              <a:rPr lang="en-GB" sz="1600" b="1" dirty="0">
                <a:latin typeface="Calibri" panose="020F0502020204030204" pitchFamily="34" charset="0"/>
                <a:cs typeface="Times New Roman" panose="02020603050405020304" pitchFamily="18" charset="0"/>
              </a:rPr>
              <a:t>39% of CSP</a:t>
            </a:r>
            <a:r>
              <a:rPr lang="en-GB" sz="1600" dirty="0">
                <a:latin typeface="Calibri" panose="020F0502020204030204" pitchFamily="34" charset="0"/>
                <a:cs typeface="Times New Roman" panose="02020603050405020304" pitchFamily="18" charset="0"/>
              </a:rPr>
              <a: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Assume there will be a lower funding floor of ~-7%</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Wider package to include above-threshold Band D increases?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What assessments are MHCLG doing around financial sustainability?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0F2CE98-1D15-5109-1EBB-981784AC416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1597AA6-36B4-FF60-719E-E21933481389}"/>
              </a:ext>
            </a:extLst>
          </p:cNvPr>
          <p:cNvSpPr>
            <a:spLocks noGrp="1"/>
          </p:cNvSpPr>
          <p:nvPr>
            <p:ph type="sldNum" sz="quarter" idx="12"/>
          </p:nvPr>
        </p:nvSpPr>
        <p:spPr/>
        <p:txBody>
          <a:bodyPr/>
          <a:lstStyle/>
          <a:p>
            <a:fld id="{B4E5BD08-0B11-4DCE-9EB4-4E42DDB860D8}" type="slidenum">
              <a:rPr lang="en-GB" smtClean="0"/>
              <a:pPr/>
              <a:t>33</a:t>
            </a:fld>
            <a:endParaRPr lang="en-GB" dirty="0"/>
          </a:p>
        </p:txBody>
      </p:sp>
      <p:pic>
        <p:nvPicPr>
          <p:cNvPr id="6" name="Picture 5">
            <a:extLst>
              <a:ext uri="{FF2B5EF4-FFF2-40B4-BE49-F238E27FC236}">
                <a16:creationId xmlns:a16="http://schemas.microsoft.com/office/drawing/2014/main" id="{44CBCCA9-777F-EB62-0C99-B5310E60400A}"/>
              </a:ext>
            </a:extLst>
          </p:cNvPr>
          <p:cNvPicPr>
            <a:picLocks noChangeAspect="1"/>
          </p:cNvPicPr>
          <p:nvPr/>
        </p:nvPicPr>
        <p:blipFill>
          <a:blip r:embed="rId3"/>
          <a:stretch>
            <a:fillRect/>
          </a:stretch>
        </p:blipFill>
        <p:spPr>
          <a:xfrm>
            <a:off x="4956713" y="1163201"/>
            <a:ext cx="6789442" cy="3206010"/>
          </a:xfrm>
          <a:prstGeom prst="rect">
            <a:avLst/>
          </a:prstGeom>
        </p:spPr>
      </p:pic>
    </p:spTree>
    <p:extLst>
      <p:ext uri="{BB962C8B-B14F-4D97-AF65-F5344CB8AC3E}">
        <p14:creationId xmlns:p14="http://schemas.microsoft.com/office/powerpoint/2010/main" val="30236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6EF4F-15BD-C887-4C8C-4E03E1C1FA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EE8B34-C1C0-4BCD-425D-239FA2D838C5}"/>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Wandsworth</a:t>
            </a:r>
            <a:endParaRPr lang="en-GB" sz="4000" b="1" dirty="0">
              <a:solidFill>
                <a:srgbClr val="FF6600"/>
              </a:solidFill>
            </a:endParaRPr>
          </a:p>
        </p:txBody>
      </p:sp>
      <p:sp>
        <p:nvSpPr>
          <p:cNvPr id="5" name="Content Placeholder 4">
            <a:extLst>
              <a:ext uri="{FF2B5EF4-FFF2-40B4-BE49-F238E27FC236}">
                <a16:creationId xmlns:a16="http://schemas.microsoft.com/office/drawing/2014/main" id="{5C5A03DD-4B56-E3EB-01A4-8843D69C8632}"/>
              </a:ext>
            </a:extLst>
          </p:cNvPr>
          <p:cNvSpPr>
            <a:spLocks noGrp="1"/>
          </p:cNvSpPr>
          <p:nvPr>
            <p:ph idx="1"/>
          </p:nvPr>
        </p:nvSpPr>
        <p:spPr>
          <a:xfrm>
            <a:off x="838201" y="1097280"/>
            <a:ext cx="4114800"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Most inner London boroughs are likely to get a different funding floor (7 out of 13 boroughs, plus 1 outer London borough)</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Largest cash losses, and some of the largest percentage losses as well</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Largest cash losses in Wandsworth (damping 2028-29 is still worth </a:t>
            </a:r>
            <a:r>
              <a:rPr lang="en-GB" sz="1600" b="1" dirty="0">
                <a:latin typeface="Calibri" panose="020F0502020204030204" pitchFamily="34" charset="0"/>
                <a:cs typeface="Times New Roman" panose="02020603050405020304" pitchFamily="18" charset="0"/>
              </a:rPr>
              <a:t>39% of CSP</a:t>
            </a:r>
            <a:r>
              <a:rPr lang="en-GB" sz="1600" dirty="0">
                <a:latin typeface="Calibri" panose="020F0502020204030204" pitchFamily="34" charset="0"/>
                <a:cs typeface="Times New Roman" panose="02020603050405020304" pitchFamily="18" charset="0"/>
              </a:rPr>
              <a:t>)</a:t>
            </a:r>
          </a:p>
          <a:p>
            <a:pPr marL="342900" indent="-342900">
              <a:lnSpc>
                <a:spcPct val="115000"/>
              </a:lnSpc>
              <a:spcAft>
                <a:spcPts val="600"/>
              </a:spcAft>
              <a:buFont typeface="Symbol" panose="05050102010706020507" pitchFamily="18" charset="2"/>
              <a:buChar char=""/>
            </a:pPr>
            <a:r>
              <a:rPr lang="en-GB" sz="1600" b="1" u="sng" dirty="0">
                <a:latin typeface="Calibri" panose="020F0502020204030204" pitchFamily="34" charset="0"/>
                <a:cs typeface="Times New Roman" panose="02020603050405020304" pitchFamily="18" charset="0"/>
              </a:rPr>
              <a:t>Assume there will be a lower funding floor of ~-7%</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Wider package to include above-threshold Band D increases?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What assessments are MHCLG doing around financial sustainability?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ED03E6E-DFCA-9285-8407-265F0CBA66F8}"/>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0AE2A1A3-1A6C-4F13-C04C-B5884CC4E221}"/>
              </a:ext>
            </a:extLst>
          </p:cNvPr>
          <p:cNvSpPr>
            <a:spLocks noGrp="1"/>
          </p:cNvSpPr>
          <p:nvPr>
            <p:ph type="sldNum" sz="quarter" idx="12"/>
          </p:nvPr>
        </p:nvSpPr>
        <p:spPr/>
        <p:txBody>
          <a:bodyPr/>
          <a:lstStyle/>
          <a:p>
            <a:fld id="{B4E5BD08-0B11-4DCE-9EB4-4E42DDB860D8}" type="slidenum">
              <a:rPr lang="en-GB" smtClean="0"/>
              <a:pPr/>
              <a:t>34</a:t>
            </a:fld>
            <a:endParaRPr lang="en-GB" dirty="0"/>
          </a:p>
        </p:txBody>
      </p:sp>
      <p:pic>
        <p:nvPicPr>
          <p:cNvPr id="7" name="Picture 6">
            <a:extLst>
              <a:ext uri="{FF2B5EF4-FFF2-40B4-BE49-F238E27FC236}">
                <a16:creationId xmlns:a16="http://schemas.microsoft.com/office/drawing/2014/main" id="{114DDAD7-CE63-05BF-9E7C-EBAB34DE9F63}"/>
              </a:ext>
            </a:extLst>
          </p:cNvPr>
          <p:cNvPicPr>
            <a:picLocks noChangeAspect="1"/>
          </p:cNvPicPr>
          <p:nvPr/>
        </p:nvPicPr>
        <p:blipFill>
          <a:blip r:embed="rId3"/>
          <a:stretch>
            <a:fillRect/>
          </a:stretch>
        </p:blipFill>
        <p:spPr>
          <a:xfrm>
            <a:off x="4953001" y="1163201"/>
            <a:ext cx="6793154" cy="3207763"/>
          </a:xfrm>
          <a:prstGeom prst="rect">
            <a:avLst/>
          </a:prstGeom>
        </p:spPr>
      </p:pic>
    </p:spTree>
    <p:extLst>
      <p:ext uri="{BB962C8B-B14F-4D97-AF65-F5344CB8AC3E}">
        <p14:creationId xmlns:p14="http://schemas.microsoft.com/office/powerpoint/2010/main" val="2789585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2D304-11A3-051C-B3E8-683653641B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932940-0A30-C481-FBBB-792B6B320AA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North West Leicestershire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F68C2797-66DC-A584-1EA4-B31118899F4B}"/>
              </a:ext>
            </a:extLst>
          </p:cNvPr>
          <p:cNvSpPr>
            <a:spLocks noGrp="1"/>
          </p:cNvSpPr>
          <p:nvPr>
            <p:ph idx="1"/>
          </p:nvPr>
        </p:nvSpPr>
        <p:spPr>
          <a:xfrm>
            <a:off x="838201" y="1097280"/>
            <a:ext cx="41148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Around 40 shire district councils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Losses are largely driven by BR baseline reset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But also losses from reductions in Needs Assessments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Damping 2028-29 is still worth </a:t>
            </a:r>
            <a:r>
              <a:rPr lang="en-GB" sz="1600" b="1" dirty="0">
                <a:latin typeface="Calibri" panose="020F0502020204030204" pitchFamily="34" charset="0"/>
                <a:cs typeface="Times New Roman" panose="02020603050405020304" pitchFamily="18" charset="0"/>
              </a:rPr>
              <a:t>53% of CSP</a:t>
            </a:r>
            <a:r>
              <a:rPr lang="en-GB" sz="1600" dirty="0">
                <a:latin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baseline would need to be reduced to -7% to get to target funding in 2029-30</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Would there be other elements within the funding package?  Expected use of reserves, or increases in Band D?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006F25F-91B4-35CF-5278-B435111F4B15}"/>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80043DF4-040A-5727-63C9-3D542E2CE05B}"/>
              </a:ext>
            </a:extLst>
          </p:cNvPr>
          <p:cNvSpPr>
            <a:spLocks noGrp="1"/>
          </p:cNvSpPr>
          <p:nvPr>
            <p:ph type="sldNum" sz="quarter" idx="12"/>
          </p:nvPr>
        </p:nvSpPr>
        <p:spPr/>
        <p:txBody>
          <a:bodyPr/>
          <a:lstStyle/>
          <a:p>
            <a:fld id="{B4E5BD08-0B11-4DCE-9EB4-4E42DDB860D8}" type="slidenum">
              <a:rPr lang="en-GB" smtClean="0"/>
              <a:pPr/>
              <a:t>35</a:t>
            </a:fld>
            <a:endParaRPr lang="en-GB" dirty="0"/>
          </a:p>
        </p:txBody>
      </p:sp>
      <p:pic>
        <p:nvPicPr>
          <p:cNvPr id="7" name="Picture 6">
            <a:extLst>
              <a:ext uri="{FF2B5EF4-FFF2-40B4-BE49-F238E27FC236}">
                <a16:creationId xmlns:a16="http://schemas.microsoft.com/office/drawing/2014/main" id="{BF1A6525-70BF-FFCA-F93B-86C9D975C6F4}"/>
              </a:ext>
            </a:extLst>
          </p:cNvPr>
          <p:cNvPicPr>
            <a:picLocks noChangeAspect="1"/>
          </p:cNvPicPr>
          <p:nvPr/>
        </p:nvPicPr>
        <p:blipFill>
          <a:blip r:embed="rId3"/>
          <a:stretch>
            <a:fillRect/>
          </a:stretch>
        </p:blipFill>
        <p:spPr>
          <a:xfrm>
            <a:off x="5040470" y="1279726"/>
            <a:ext cx="6752905" cy="3188757"/>
          </a:xfrm>
          <a:prstGeom prst="rect">
            <a:avLst/>
          </a:prstGeom>
        </p:spPr>
      </p:pic>
    </p:spTree>
    <p:extLst>
      <p:ext uri="{BB962C8B-B14F-4D97-AF65-F5344CB8AC3E}">
        <p14:creationId xmlns:p14="http://schemas.microsoft.com/office/powerpoint/2010/main" val="1244311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419E-1DFA-3C36-D370-78C3508B5A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0DB6BB-68CF-2828-75A2-283D4FBD8B0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North West Leicestershire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1CA47B15-D10E-492C-4B99-22745A2DF5CD}"/>
              </a:ext>
            </a:extLst>
          </p:cNvPr>
          <p:cNvSpPr>
            <a:spLocks noGrp="1"/>
          </p:cNvSpPr>
          <p:nvPr>
            <p:ph idx="1"/>
          </p:nvPr>
        </p:nvSpPr>
        <p:spPr>
          <a:xfrm>
            <a:off x="838201" y="1097280"/>
            <a:ext cx="41148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Around 40 shire district councils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Losses are largely driven by BR baseline reset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But also losses from reductions in Needs Assessments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Damping 2028-29 is still worth </a:t>
            </a:r>
            <a:r>
              <a:rPr lang="en-GB" sz="1600" b="1" dirty="0">
                <a:latin typeface="Calibri" panose="020F0502020204030204" pitchFamily="34" charset="0"/>
                <a:cs typeface="Times New Roman" panose="02020603050405020304" pitchFamily="18" charset="0"/>
              </a:rPr>
              <a:t>53% of CSP</a:t>
            </a:r>
            <a:r>
              <a:rPr lang="en-GB" sz="1600" dirty="0">
                <a:latin typeface="Calibri" panose="020F0502020204030204" pitchFamily="34" charset="0"/>
                <a:cs typeface="Times New Roman" panose="02020603050405020304" pitchFamily="18" charset="0"/>
              </a:rPr>
              <a:t> </a:t>
            </a:r>
          </a:p>
          <a:p>
            <a:pPr marL="342900" indent="-342900">
              <a:lnSpc>
                <a:spcPct val="115000"/>
              </a:lnSpc>
              <a:spcAft>
                <a:spcPts val="600"/>
              </a:spcAft>
              <a:buFont typeface="Symbol" panose="05050102010706020507" pitchFamily="18" charset="2"/>
              <a:buChar char=""/>
            </a:pPr>
            <a:r>
              <a:rPr lang="en-GB" sz="1600" b="1" u="sng" dirty="0">
                <a:latin typeface="Calibri" panose="020F0502020204030204" pitchFamily="34" charset="0"/>
                <a:cs typeface="Times New Roman" panose="02020603050405020304" pitchFamily="18" charset="0"/>
              </a:rPr>
              <a:t>Funding baseline would need to be reduced to -7% to get to target funding in 2029-30</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Would there be other elements within the funding package?  Expected use of reserves, or increases in Band D?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DDCCD6A-C83A-9395-9CE5-6183A2F86A50}"/>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5362F0DB-E47D-B1D5-27B2-B63CAA2D570F}"/>
              </a:ext>
            </a:extLst>
          </p:cNvPr>
          <p:cNvSpPr>
            <a:spLocks noGrp="1"/>
          </p:cNvSpPr>
          <p:nvPr>
            <p:ph type="sldNum" sz="quarter" idx="12"/>
          </p:nvPr>
        </p:nvSpPr>
        <p:spPr/>
        <p:txBody>
          <a:bodyPr/>
          <a:lstStyle/>
          <a:p>
            <a:fld id="{B4E5BD08-0B11-4DCE-9EB4-4E42DDB860D8}" type="slidenum">
              <a:rPr lang="en-GB" smtClean="0"/>
              <a:pPr/>
              <a:t>36</a:t>
            </a:fld>
            <a:endParaRPr lang="en-GB" dirty="0"/>
          </a:p>
        </p:txBody>
      </p:sp>
      <p:pic>
        <p:nvPicPr>
          <p:cNvPr id="8" name="Picture 7">
            <a:extLst>
              <a:ext uri="{FF2B5EF4-FFF2-40B4-BE49-F238E27FC236}">
                <a16:creationId xmlns:a16="http://schemas.microsoft.com/office/drawing/2014/main" id="{017AD06D-C1F2-C74E-ACF8-E183ADA0B34C}"/>
              </a:ext>
            </a:extLst>
          </p:cNvPr>
          <p:cNvPicPr>
            <a:picLocks noChangeAspect="1"/>
          </p:cNvPicPr>
          <p:nvPr/>
        </p:nvPicPr>
        <p:blipFill>
          <a:blip r:embed="rId3"/>
          <a:stretch>
            <a:fillRect/>
          </a:stretch>
        </p:blipFill>
        <p:spPr>
          <a:xfrm>
            <a:off x="5023215" y="1163201"/>
            <a:ext cx="6752907" cy="3188758"/>
          </a:xfrm>
          <a:prstGeom prst="rect">
            <a:avLst/>
          </a:prstGeom>
        </p:spPr>
      </p:pic>
    </p:spTree>
    <p:extLst>
      <p:ext uri="{BB962C8B-B14F-4D97-AF65-F5344CB8AC3E}">
        <p14:creationId xmlns:p14="http://schemas.microsoft.com/office/powerpoint/2010/main" val="347680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962A-5AED-1776-ADF3-A6B5DBF7CE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336DA-69A2-0A57-FAC9-F75BEF1800C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Bolsover</a:t>
            </a:r>
            <a:endParaRPr lang="en-GB" sz="4000" b="1" dirty="0">
              <a:solidFill>
                <a:srgbClr val="FF6600"/>
              </a:solidFill>
            </a:endParaRPr>
          </a:p>
        </p:txBody>
      </p:sp>
      <p:sp>
        <p:nvSpPr>
          <p:cNvPr id="5" name="Content Placeholder 4">
            <a:extLst>
              <a:ext uri="{FF2B5EF4-FFF2-40B4-BE49-F238E27FC236}">
                <a16:creationId xmlns:a16="http://schemas.microsoft.com/office/drawing/2014/main" id="{145DA081-37CB-2340-A4C6-EA11E46EC342}"/>
              </a:ext>
            </a:extLst>
          </p:cNvPr>
          <p:cNvSpPr>
            <a:spLocks noGrp="1"/>
          </p:cNvSpPr>
          <p:nvPr>
            <p:ph idx="1"/>
          </p:nvPr>
        </p:nvSpPr>
        <p:spPr>
          <a:xfrm>
            <a:off x="838201" y="1097280"/>
            <a:ext cx="41148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Losses are smaller in Bolsover than in previous two examples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But 0% funding floor does not move the authority closer to its “target” funding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Damping payment in 2028-29 is worth 10% of CSP</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baseline would need to be reduced to -2% to get to target funding in 2029-30</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6C0C2B0-28FA-3D04-A6FD-D5187FC4C5DC}"/>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0F66ECC-4221-9253-6029-B6DABAF473B1}"/>
              </a:ext>
            </a:extLst>
          </p:cNvPr>
          <p:cNvSpPr>
            <a:spLocks noGrp="1"/>
          </p:cNvSpPr>
          <p:nvPr>
            <p:ph type="sldNum" sz="quarter" idx="12"/>
          </p:nvPr>
        </p:nvSpPr>
        <p:spPr/>
        <p:txBody>
          <a:bodyPr/>
          <a:lstStyle/>
          <a:p>
            <a:fld id="{B4E5BD08-0B11-4DCE-9EB4-4E42DDB860D8}" type="slidenum">
              <a:rPr lang="en-GB" smtClean="0"/>
              <a:pPr/>
              <a:t>37</a:t>
            </a:fld>
            <a:endParaRPr lang="en-GB" dirty="0"/>
          </a:p>
        </p:txBody>
      </p:sp>
      <p:pic>
        <p:nvPicPr>
          <p:cNvPr id="6" name="Picture 5">
            <a:extLst>
              <a:ext uri="{FF2B5EF4-FFF2-40B4-BE49-F238E27FC236}">
                <a16:creationId xmlns:a16="http://schemas.microsoft.com/office/drawing/2014/main" id="{36081640-7113-5F5C-8AD5-86D04A25D239}"/>
              </a:ext>
            </a:extLst>
          </p:cNvPr>
          <p:cNvPicPr>
            <a:picLocks noChangeAspect="1"/>
          </p:cNvPicPr>
          <p:nvPr/>
        </p:nvPicPr>
        <p:blipFill>
          <a:blip r:embed="rId3"/>
          <a:stretch>
            <a:fillRect/>
          </a:stretch>
        </p:blipFill>
        <p:spPr>
          <a:xfrm>
            <a:off x="5241781" y="1163200"/>
            <a:ext cx="6542967" cy="3089623"/>
          </a:xfrm>
          <a:prstGeom prst="rect">
            <a:avLst/>
          </a:prstGeom>
        </p:spPr>
      </p:pic>
    </p:spTree>
    <p:extLst>
      <p:ext uri="{BB962C8B-B14F-4D97-AF65-F5344CB8AC3E}">
        <p14:creationId xmlns:p14="http://schemas.microsoft.com/office/powerpoint/2010/main" val="3403734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D91E-1119-41D4-E5C0-9AD558D1B1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3B74F9-B6CA-7DA0-0144-F0E4F1FBC87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Bolsover</a:t>
            </a:r>
            <a:endParaRPr lang="en-GB" sz="4000" b="1" dirty="0">
              <a:solidFill>
                <a:srgbClr val="FF6600"/>
              </a:solidFill>
            </a:endParaRPr>
          </a:p>
        </p:txBody>
      </p:sp>
      <p:sp>
        <p:nvSpPr>
          <p:cNvPr id="5" name="Content Placeholder 4">
            <a:extLst>
              <a:ext uri="{FF2B5EF4-FFF2-40B4-BE49-F238E27FC236}">
                <a16:creationId xmlns:a16="http://schemas.microsoft.com/office/drawing/2014/main" id="{217E2A91-7845-FDA7-A025-6A7017941CA1}"/>
              </a:ext>
            </a:extLst>
          </p:cNvPr>
          <p:cNvSpPr>
            <a:spLocks noGrp="1"/>
          </p:cNvSpPr>
          <p:nvPr>
            <p:ph idx="1"/>
          </p:nvPr>
        </p:nvSpPr>
        <p:spPr>
          <a:xfrm>
            <a:off x="838201" y="1097280"/>
            <a:ext cx="411480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Losses are smaller in Bolsover than in previous two examples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But 0% funding floor does not move the authority closer to its “target” funding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Damping payment in 2028-29 is worth 10% of CSP</a:t>
            </a:r>
          </a:p>
          <a:p>
            <a:pPr marL="342900" indent="-342900">
              <a:lnSpc>
                <a:spcPct val="115000"/>
              </a:lnSpc>
              <a:spcAft>
                <a:spcPts val="600"/>
              </a:spcAft>
              <a:buFont typeface="Symbol" panose="05050102010706020507" pitchFamily="18" charset="2"/>
              <a:buChar char=""/>
            </a:pPr>
            <a:r>
              <a:rPr lang="en-GB" sz="1600" b="1" u="sng" dirty="0">
                <a:latin typeface="Calibri" panose="020F0502020204030204" pitchFamily="34" charset="0"/>
                <a:cs typeface="Times New Roman" panose="02020603050405020304" pitchFamily="18" charset="0"/>
              </a:rPr>
              <a:t>Funding baseline would need to be reduced to -2% to get to target funding in 2029-30</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6D07AA1-CF37-1AB5-4043-37F4AAE4CCDF}"/>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0E778B2F-3411-6653-AEF3-E227C02C258B}"/>
              </a:ext>
            </a:extLst>
          </p:cNvPr>
          <p:cNvSpPr>
            <a:spLocks noGrp="1"/>
          </p:cNvSpPr>
          <p:nvPr>
            <p:ph type="sldNum" sz="quarter" idx="12"/>
          </p:nvPr>
        </p:nvSpPr>
        <p:spPr/>
        <p:txBody>
          <a:bodyPr/>
          <a:lstStyle/>
          <a:p>
            <a:fld id="{B4E5BD08-0B11-4DCE-9EB4-4E42DDB860D8}" type="slidenum">
              <a:rPr lang="en-GB" smtClean="0"/>
              <a:pPr/>
              <a:t>38</a:t>
            </a:fld>
            <a:endParaRPr lang="en-GB" dirty="0"/>
          </a:p>
        </p:txBody>
      </p:sp>
      <p:pic>
        <p:nvPicPr>
          <p:cNvPr id="7" name="Picture 6">
            <a:extLst>
              <a:ext uri="{FF2B5EF4-FFF2-40B4-BE49-F238E27FC236}">
                <a16:creationId xmlns:a16="http://schemas.microsoft.com/office/drawing/2014/main" id="{3F8A88B3-FC5A-E456-5A4C-6EBFA3BC4DDC}"/>
              </a:ext>
            </a:extLst>
          </p:cNvPr>
          <p:cNvPicPr>
            <a:picLocks noChangeAspect="1"/>
          </p:cNvPicPr>
          <p:nvPr/>
        </p:nvPicPr>
        <p:blipFill>
          <a:blip r:embed="rId3"/>
          <a:stretch>
            <a:fillRect/>
          </a:stretch>
        </p:blipFill>
        <p:spPr>
          <a:xfrm>
            <a:off x="5250406" y="1163201"/>
            <a:ext cx="6542967" cy="3089623"/>
          </a:xfrm>
          <a:prstGeom prst="rect">
            <a:avLst/>
          </a:prstGeom>
        </p:spPr>
      </p:pic>
    </p:spTree>
    <p:extLst>
      <p:ext uri="{BB962C8B-B14F-4D97-AF65-F5344CB8AC3E}">
        <p14:creationId xmlns:p14="http://schemas.microsoft.com/office/powerpoint/2010/main" val="1330663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78F5F-2C17-3A5E-E54C-FB953770DD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AF22FE-C9C2-8AE2-8ECC-520BBA324F91}"/>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Type 3 damping – setting the funding floor</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9134650-7BDB-B511-1CF5-5FCD442EECAD}"/>
              </a:ext>
            </a:extLst>
          </p:cNvPr>
          <p:cNvSpPr>
            <a:spLocks noGrp="1"/>
          </p:cNvSpPr>
          <p:nvPr>
            <p:ph idx="1"/>
          </p:nvPr>
        </p:nvSpPr>
        <p:spPr>
          <a:xfrm>
            <a:off x="838200" y="1097280"/>
            <a:ext cx="10515599"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There does not appear to be a simple formula for setting the floor for those (a) losing the most or (b) with persistent damping</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Has to take account (a) the losses to be damped, (b) increase in council tax income, and (c) increase in other grant funding (per SR25)</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Potentially also other contributory factors (Band D, reserves)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It seems unlikely that damping will be allowed to continue for more than the 3 years – but this might be an option</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We can propose alternative damping floors based on our analysis</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We can also update the model with funding floors proposed by MHCLG (if you wish)</a:t>
            </a:r>
          </a:p>
          <a:p>
            <a:pPr marL="342900" indent="-342900">
              <a:lnSpc>
                <a:spcPct val="115000"/>
              </a:lnSpc>
              <a:spcAft>
                <a:spcPts val="600"/>
              </a:spcAft>
              <a:buFont typeface="Symbol" panose="05050102010706020507" pitchFamily="18" charset="2"/>
              <a:buChar char=""/>
            </a:pPr>
            <a:r>
              <a:rPr lang="en-GB" sz="1600" b="1" dirty="0">
                <a:latin typeface="Calibri" panose="020F0502020204030204" pitchFamily="34" charset="0"/>
                <a:cs typeface="Times New Roman" panose="02020603050405020304" pitchFamily="18" charset="0"/>
              </a:rPr>
              <a:t>Do you want a pre-meeting before next Friday (aka therapy session!)?</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Outcomes are likely to change over coming months, and are sensitive to decisions taken by ministers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6FB53B0-0646-E9C0-3800-5E5706C72EF9}"/>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18EA554D-25C7-F2D8-7CA3-AD14A1B20E3A}"/>
              </a:ext>
            </a:extLst>
          </p:cNvPr>
          <p:cNvSpPr>
            <a:spLocks noGrp="1"/>
          </p:cNvSpPr>
          <p:nvPr>
            <p:ph type="sldNum" sz="quarter" idx="12"/>
          </p:nvPr>
        </p:nvSpPr>
        <p:spPr/>
        <p:txBody>
          <a:bodyPr/>
          <a:lstStyle/>
          <a:p>
            <a:fld id="{B4E5BD08-0B11-4DCE-9EB4-4E42DDB860D8}" type="slidenum">
              <a:rPr lang="en-GB" smtClean="0"/>
              <a:pPr/>
              <a:t>39</a:t>
            </a:fld>
            <a:endParaRPr lang="en-GB" dirty="0"/>
          </a:p>
        </p:txBody>
      </p:sp>
    </p:spTree>
    <p:extLst>
      <p:ext uri="{BB962C8B-B14F-4D97-AF65-F5344CB8AC3E}">
        <p14:creationId xmlns:p14="http://schemas.microsoft.com/office/powerpoint/2010/main" val="378659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6915-7F0F-DA1B-D227-24D686A100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E85ADA-CD3C-A473-C380-0E4F71872DEA}"/>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Relative Needs Formulas (RNFs)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5C2A79E-75B7-C9D0-33D6-8BDA2C23E045}"/>
              </a:ext>
            </a:extLst>
          </p:cNvPr>
          <p:cNvSpPr>
            <a:spLocks noGrp="1"/>
          </p:cNvSpPr>
          <p:nvPr>
            <p:ph idx="1"/>
          </p:nvPr>
        </p:nvSpPr>
        <p:spPr>
          <a:xfrm>
            <a:off x="838200" y="1059473"/>
            <a:ext cx="10663518" cy="5117040"/>
          </a:xfrm>
        </p:spPr>
        <p:txBody>
          <a:bodyPr>
            <a:normAutofit/>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Adult social care</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Children’s services</a:t>
            </a:r>
          </a:p>
          <a:p>
            <a:pPr marL="342900" lvl="0" indent="-342900">
              <a:lnSpc>
                <a:spcPct val="115000"/>
              </a:lnSpc>
              <a:spcAft>
                <a:spcPts val="600"/>
              </a:spcAft>
              <a:buFont typeface="Symbol" panose="05050102010706020507" pitchFamily="18" charset="2"/>
              <a:buChar char=""/>
            </a:pPr>
            <a:r>
              <a:rPr lang="en-US" sz="1600" dirty="0">
                <a:solidFill>
                  <a:srgbClr val="FF0000"/>
                </a:solidFill>
                <a:latin typeface="Calibri" panose="020F0502020204030204" pitchFamily="34" charset="0"/>
                <a:cs typeface="Times New Roman" panose="02020603050405020304" pitchFamily="18" charset="0"/>
              </a:rPr>
              <a:t>NEW</a:t>
            </a:r>
            <a:r>
              <a:rPr lang="en-US" sz="1600" dirty="0">
                <a:latin typeface="Calibri" panose="020F0502020204030204" pitchFamily="34" charset="0"/>
                <a:cs typeface="Times New Roman" panose="02020603050405020304" pitchFamily="18" charset="0"/>
              </a:rPr>
              <a:t> Home to School Transport (HTST) RNF</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Foundation Formula (lower tier)</a:t>
            </a:r>
          </a:p>
          <a:p>
            <a:pPr marL="342900" lvl="0" indent="-342900">
              <a:lnSpc>
                <a:spcPct val="115000"/>
              </a:lnSpc>
              <a:spcAft>
                <a:spcPts val="600"/>
              </a:spcAft>
              <a:buFont typeface="Symbol" panose="05050102010706020507" pitchFamily="18" charset="2"/>
              <a:buChar char=""/>
            </a:pPr>
            <a:r>
              <a:rPr lang="en-US" sz="1600" dirty="0">
                <a:solidFill>
                  <a:srgbClr val="FF0000"/>
                </a:solidFill>
                <a:latin typeface="Calibri" panose="020F0502020204030204" pitchFamily="34" charset="0"/>
                <a:cs typeface="Times New Roman" panose="02020603050405020304" pitchFamily="18" charset="0"/>
              </a:rPr>
              <a:t>NEW</a:t>
            </a:r>
            <a:r>
              <a:rPr lang="en-US" sz="1600" dirty="0">
                <a:latin typeface="Calibri" panose="020F0502020204030204" pitchFamily="34" charset="0"/>
                <a:cs typeface="Times New Roman" panose="02020603050405020304" pitchFamily="18" charset="0"/>
              </a:rPr>
              <a:t> Temporary accommodation RNF</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Foundation Formula (upper tier)</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Fire and rescue RNF</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Highways maintenance RNF</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Full modelling of the new RNFs later in the month – which will help us to understand why/ how authorities have gained/ lost from the funding reforms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AB21D7A-538E-09BD-4371-BE28F41F4C1D}"/>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7F093C2-C055-2E70-D99C-8C9EFB56BF7C}"/>
              </a:ext>
            </a:extLst>
          </p:cNvPr>
          <p:cNvSpPr>
            <a:spLocks noGrp="1"/>
          </p:cNvSpPr>
          <p:nvPr>
            <p:ph type="sldNum" sz="quarter" idx="12"/>
          </p:nvPr>
        </p:nvSpPr>
        <p:spPr/>
        <p:txBody>
          <a:bodyPr/>
          <a:lstStyle/>
          <a:p>
            <a:fld id="{B4E5BD08-0B11-4DCE-9EB4-4E42DDB860D8}" type="slidenum">
              <a:rPr lang="en-GB" smtClean="0"/>
              <a:pPr/>
              <a:t>4</a:t>
            </a:fld>
            <a:endParaRPr lang="en-GB" dirty="0"/>
          </a:p>
        </p:txBody>
      </p:sp>
    </p:spTree>
    <p:extLst>
      <p:ext uri="{BB962C8B-B14F-4D97-AF65-F5344CB8AC3E}">
        <p14:creationId xmlns:p14="http://schemas.microsoft.com/office/powerpoint/2010/main" val="2610967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0A4E-0DCD-19EB-81AC-C4213EBE89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30C467-BAAD-B8F4-FC5C-3FED3D885415}"/>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Key assumptions in the MTFP model</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0259772-F83A-E77F-8BE4-3C2592B237F7}"/>
              </a:ext>
            </a:extLst>
          </p:cNvPr>
          <p:cNvSpPr>
            <a:spLocks noGrp="1"/>
          </p:cNvSpPr>
          <p:nvPr>
            <p:ph idx="1"/>
          </p:nvPr>
        </p:nvSpPr>
        <p:spPr>
          <a:xfrm>
            <a:off x="838201" y="1097280"/>
            <a:ext cx="3690667"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Funding distribution for 2026-27 is not “locked down” yet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There are gaps in our knowledge (and the sector generally) and also decisions not yet made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Some of the key assumptions are set out in the “Systems Assumptions” tab</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Further potential assumptions around weightings, baseline roll-ins, and council tax assumptions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will keep the model up-to-date following checking process with MHCLG this week – and with further announcements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1BA1FF4-4FAA-D633-E451-5BF3B9EA96AF}"/>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8E33085D-8DAC-7433-3C73-345A9D108F7D}"/>
              </a:ext>
            </a:extLst>
          </p:cNvPr>
          <p:cNvSpPr>
            <a:spLocks noGrp="1"/>
          </p:cNvSpPr>
          <p:nvPr>
            <p:ph type="sldNum" sz="quarter" idx="12"/>
          </p:nvPr>
        </p:nvSpPr>
        <p:spPr/>
        <p:txBody>
          <a:bodyPr/>
          <a:lstStyle/>
          <a:p>
            <a:fld id="{B4E5BD08-0B11-4DCE-9EB4-4E42DDB860D8}" type="slidenum">
              <a:rPr lang="en-GB" smtClean="0"/>
              <a:pPr/>
              <a:t>40</a:t>
            </a:fld>
            <a:endParaRPr lang="en-GB" dirty="0"/>
          </a:p>
        </p:txBody>
      </p:sp>
      <p:pic>
        <p:nvPicPr>
          <p:cNvPr id="8" name="Picture 7" descr="A screenshot of a computer screen">
            <a:extLst>
              <a:ext uri="{FF2B5EF4-FFF2-40B4-BE49-F238E27FC236}">
                <a16:creationId xmlns:a16="http://schemas.microsoft.com/office/drawing/2014/main" id="{488511C4-3E2E-E59D-8C1F-8BE06FE71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493" y="1163201"/>
            <a:ext cx="7230484" cy="3705742"/>
          </a:xfrm>
          <a:prstGeom prst="rect">
            <a:avLst/>
          </a:prstGeom>
        </p:spPr>
      </p:pic>
    </p:spTree>
    <p:extLst>
      <p:ext uri="{BB962C8B-B14F-4D97-AF65-F5344CB8AC3E}">
        <p14:creationId xmlns:p14="http://schemas.microsoft.com/office/powerpoint/2010/main" val="86261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58DC5-0F4A-7C42-222E-7306635B43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E6E921-31FE-88A4-1971-DEA01D6142BB}"/>
              </a:ext>
            </a:extLst>
          </p:cNvPr>
          <p:cNvSpPr>
            <a:spLocks noGrp="1"/>
          </p:cNvSpPr>
          <p:nvPr>
            <p:ph type="title"/>
          </p:nvPr>
        </p:nvSpPr>
        <p:spPr>
          <a:xfrm>
            <a:off x="838200" y="2561193"/>
            <a:ext cx="10515600" cy="604654"/>
          </a:xfrm>
        </p:spPr>
        <p:txBody>
          <a:bodyPr>
            <a:normAutofit fontScale="90000"/>
          </a:bodyPr>
          <a:lstStyle/>
          <a:p>
            <a:r>
              <a:rPr lang="en-US" sz="4000" b="1" dirty="0">
                <a:solidFill>
                  <a:srgbClr val="FF6600"/>
                </a:solidFill>
              </a:rPr>
              <a:t>Stuart Hoggan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8D70329-37B7-8ED1-32EA-08AE9D4EB6D2}"/>
              </a:ext>
            </a:extLst>
          </p:cNvPr>
          <p:cNvSpPr>
            <a:spLocks noGrp="1"/>
          </p:cNvSpPr>
          <p:nvPr>
            <p:ph idx="1"/>
          </p:nvPr>
        </p:nvSpPr>
        <p:spPr>
          <a:xfrm>
            <a:off x="838200" y="4632385"/>
            <a:ext cx="10515599" cy="1544128"/>
          </a:xfrm>
        </p:spPr>
        <p:txBody>
          <a:bodyPr>
            <a:normAutofit/>
          </a:bodyPr>
          <a:lstStyle/>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652426C-76E0-AAEC-205A-1F4782355EE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616CB189-2FFD-E327-3CB3-DC7523D053FF}"/>
              </a:ext>
            </a:extLst>
          </p:cNvPr>
          <p:cNvSpPr>
            <a:spLocks noGrp="1"/>
          </p:cNvSpPr>
          <p:nvPr>
            <p:ph type="sldNum" sz="quarter" idx="12"/>
          </p:nvPr>
        </p:nvSpPr>
        <p:spPr/>
        <p:txBody>
          <a:bodyPr/>
          <a:lstStyle/>
          <a:p>
            <a:fld id="{B4E5BD08-0B11-4DCE-9EB4-4E42DDB860D8}" type="slidenum">
              <a:rPr lang="en-GB" smtClean="0"/>
              <a:pPr/>
              <a:t>41</a:t>
            </a:fld>
            <a:endParaRPr lang="en-GB" dirty="0"/>
          </a:p>
        </p:txBody>
      </p:sp>
    </p:spTree>
    <p:extLst>
      <p:ext uri="{BB962C8B-B14F-4D97-AF65-F5344CB8AC3E}">
        <p14:creationId xmlns:p14="http://schemas.microsoft.com/office/powerpoint/2010/main" val="230768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8BA99-FCFC-63A9-0038-095E351A09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E3A2F4-7586-857A-DD38-21D03A82D77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Deleted RNFs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41BA2DCD-E9C5-A991-AA21-A29460F89588}"/>
              </a:ext>
            </a:extLst>
          </p:cNvPr>
          <p:cNvSpPr>
            <a:spLocks noGrp="1"/>
          </p:cNvSpPr>
          <p:nvPr>
            <p:ph idx="1"/>
          </p:nvPr>
        </p:nvSpPr>
        <p:spPr>
          <a:xfrm>
            <a:off x="838200" y="1059473"/>
            <a:ext cx="10663518" cy="5117040"/>
          </a:xfrm>
        </p:spPr>
        <p:txBody>
          <a:bodyPr>
            <a:normAutofit fontScale="92500" lnSpcReduction="10000"/>
          </a:bodyPr>
          <a:lstStyle/>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Concessionary travel</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Flood </a:t>
            </a:r>
            <a:r>
              <a:rPr lang="en-US" sz="1600" dirty="0" err="1">
                <a:latin typeface="Calibri" panose="020F0502020204030204" pitchFamily="34" charset="0"/>
                <a:cs typeface="Times New Roman" panose="02020603050405020304" pitchFamily="18" charset="0"/>
              </a:rPr>
              <a:t>defence</a:t>
            </a: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Coast protection</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Fixed costs</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Capital financing</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All the rolled-in grants from 2013-14 (Council Tax Freeze grant, Homelessness Prevention, Learning Disability and Health Reform, Early Intervention Funding)</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What is the impact of removing these RNFs? </a:t>
            </a: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Has the case been made for removing them?  </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a:latin typeface="Calibri" panose="020F0502020204030204" pitchFamily="34" charset="0"/>
                <a:cs typeface="Times New Roman" panose="02020603050405020304" pitchFamily="18" charset="0"/>
              </a:rPr>
              <a:t>Plus baseline effects (Negative RSG, 2013-14 Damping)</a:t>
            </a:r>
          </a:p>
          <a:p>
            <a:pPr marL="342900" lvl="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AEBA767-C3CC-897C-D208-D981E1CDAD9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9860E70-98D4-03F6-D76A-C3CB777C3D7E}"/>
              </a:ext>
            </a:extLst>
          </p:cNvPr>
          <p:cNvSpPr>
            <a:spLocks noGrp="1"/>
          </p:cNvSpPr>
          <p:nvPr>
            <p:ph type="sldNum" sz="quarter" idx="12"/>
          </p:nvPr>
        </p:nvSpPr>
        <p:spPr/>
        <p:txBody>
          <a:bodyPr/>
          <a:lstStyle/>
          <a:p>
            <a:fld id="{B4E5BD08-0B11-4DCE-9EB4-4E42DDB860D8}" type="slidenum">
              <a:rPr lang="en-GB" smtClean="0"/>
              <a:pPr/>
              <a:t>5</a:t>
            </a:fld>
            <a:endParaRPr lang="en-GB" dirty="0"/>
          </a:p>
        </p:txBody>
      </p:sp>
    </p:spTree>
    <p:extLst>
      <p:ext uri="{BB962C8B-B14F-4D97-AF65-F5344CB8AC3E}">
        <p14:creationId xmlns:p14="http://schemas.microsoft.com/office/powerpoint/2010/main" val="226888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017B-A619-057A-E287-2A9213FB03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B7739B-EA3F-2C61-348F-DD0B99B5670B}"/>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RNFs – inner London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96780D4E-8FFF-1951-D426-692FA2352FDD}"/>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Losing funding share in all RNFs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Losses are particularly large in children’s services (36%), and similar across all boroughs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Largest gainers and losers</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C11B638-5412-C6DD-449E-2F484B4DC09B}"/>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9A782C6-71E7-ECD6-95F7-D754D380E4A6}"/>
              </a:ext>
            </a:extLst>
          </p:cNvPr>
          <p:cNvSpPr>
            <a:spLocks noGrp="1"/>
          </p:cNvSpPr>
          <p:nvPr>
            <p:ph type="sldNum" sz="quarter" idx="12"/>
          </p:nvPr>
        </p:nvSpPr>
        <p:spPr/>
        <p:txBody>
          <a:bodyPr/>
          <a:lstStyle/>
          <a:p>
            <a:fld id="{B4E5BD08-0B11-4DCE-9EB4-4E42DDB860D8}" type="slidenum">
              <a:rPr lang="en-GB" smtClean="0"/>
              <a:pPr/>
              <a:t>6</a:t>
            </a:fld>
            <a:endParaRPr lang="en-GB" dirty="0"/>
          </a:p>
        </p:txBody>
      </p:sp>
      <p:pic>
        <p:nvPicPr>
          <p:cNvPr id="7" name="Picture 6">
            <a:extLst>
              <a:ext uri="{FF2B5EF4-FFF2-40B4-BE49-F238E27FC236}">
                <a16:creationId xmlns:a16="http://schemas.microsoft.com/office/drawing/2014/main" id="{0999495D-6B4C-E516-8F45-1BB0E78E7724}"/>
              </a:ext>
            </a:extLst>
          </p:cNvPr>
          <p:cNvPicPr>
            <a:picLocks noChangeAspect="1"/>
          </p:cNvPicPr>
          <p:nvPr/>
        </p:nvPicPr>
        <p:blipFill>
          <a:blip r:embed="rId3"/>
          <a:stretch>
            <a:fillRect/>
          </a:stretch>
        </p:blipFill>
        <p:spPr>
          <a:xfrm>
            <a:off x="6505305" y="1163201"/>
            <a:ext cx="5108891" cy="4035902"/>
          </a:xfrm>
          <a:prstGeom prst="rect">
            <a:avLst/>
          </a:prstGeom>
        </p:spPr>
      </p:pic>
    </p:spTree>
    <p:extLst>
      <p:ext uri="{BB962C8B-B14F-4D97-AF65-F5344CB8AC3E}">
        <p14:creationId xmlns:p14="http://schemas.microsoft.com/office/powerpoint/2010/main" val="312392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9AF7-6C9B-7037-E267-4204D04E06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C92D39-B93D-9D98-9B83-D76F0C3BF82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RNFs – metropolitan authorities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141B29FE-0DEE-FD07-CEEE-CE93E737706E}"/>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Only gaining funding share in children’s services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already knew about the losses in Adult RNF</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New RNFs are not beneficial for metropolitan authorities (HTST, temporary accommodation)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Reduction in funding for Highways is a result of removal of urban factors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Overall, a small increase in share of “needs” assessment compared to 2013-14</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472F5A4-82D1-FCCB-B552-30583EFA12D2}"/>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59E1B0C-279B-15E0-5471-08C78299217B}"/>
              </a:ext>
            </a:extLst>
          </p:cNvPr>
          <p:cNvSpPr>
            <a:spLocks noGrp="1"/>
          </p:cNvSpPr>
          <p:nvPr>
            <p:ph type="sldNum" sz="quarter" idx="12"/>
          </p:nvPr>
        </p:nvSpPr>
        <p:spPr/>
        <p:txBody>
          <a:bodyPr/>
          <a:lstStyle/>
          <a:p>
            <a:fld id="{B4E5BD08-0B11-4DCE-9EB4-4E42DDB860D8}" type="slidenum">
              <a:rPr lang="en-GB" smtClean="0"/>
              <a:pPr/>
              <a:t>7</a:t>
            </a:fld>
            <a:endParaRPr lang="en-GB" dirty="0"/>
          </a:p>
        </p:txBody>
      </p:sp>
      <p:pic>
        <p:nvPicPr>
          <p:cNvPr id="6" name="Picture 5">
            <a:extLst>
              <a:ext uri="{FF2B5EF4-FFF2-40B4-BE49-F238E27FC236}">
                <a16:creationId xmlns:a16="http://schemas.microsoft.com/office/drawing/2014/main" id="{CD36F0C1-506F-3A08-4932-06A8681F9654}"/>
              </a:ext>
            </a:extLst>
          </p:cNvPr>
          <p:cNvPicPr>
            <a:picLocks noChangeAspect="1"/>
          </p:cNvPicPr>
          <p:nvPr/>
        </p:nvPicPr>
        <p:blipFill>
          <a:blip r:embed="rId3"/>
          <a:stretch>
            <a:fillRect/>
          </a:stretch>
        </p:blipFill>
        <p:spPr>
          <a:xfrm>
            <a:off x="6336513" y="1163201"/>
            <a:ext cx="5108891" cy="4035902"/>
          </a:xfrm>
          <a:prstGeom prst="rect">
            <a:avLst/>
          </a:prstGeom>
        </p:spPr>
      </p:pic>
    </p:spTree>
    <p:extLst>
      <p:ext uri="{BB962C8B-B14F-4D97-AF65-F5344CB8AC3E}">
        <p14:creationId xmlns:p14="http://schemas.microsoft.com/office/powerpoint/2010/main" val="393546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72632-97C2-936E-0254-BCC77DE23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C55E5-E588-1BE5-2020-3208B101F9BD}"/>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RNFs – shire counties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DFFE7C7-0647-49C0-F4F2-BA27252963FD}"/>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Gaining funding share in every RNF</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Only part of the picture – offset by resources deduction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Range of outcomes within counties but all have an increased share of needs assessment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Children’s – gains in some rural authorities, losses elsewhere</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3802A16-9F3F-9F80-30B2-6EF6C50CD31A}"/>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2689C0C-A8F7-CDFF-2A69-140DEA860224}"/>
              </a:ext>
            </a:extLst>
          </p:cNvPr>
          <p:cNvSpPr>
            <a:spLocks noGrp="1"/>
          </p:cNvSpPr>
          <p:nvPr>
            <p:ph type="sldNum" sz="quarter" idx="12"/>
          </p:nvPr>
        </p:nvSpPr>
        <p:spPr/>
        <p:txBody>
          <a:bodyPr/>
          <a:lstStyle/>
          <a:p>
            <a:fld id="{B4E5BD08-0B11-4DCE-9EB4-4E42DDB860D8}" type="slidenum">
              <a:rPr lang="en-GB" smtClean="0"/>
              <a:pPr/>
              <a:t>8</a:t>
            </a:fld>
            <a:endParaRPr lang="en-GB" dirty="0"/>
          </a:p>
        </p:txBody>
      </p:sp>
      <p:pic>
        <p:nvPicPr>
          <p:cNvPr id="7" name="Picture 6">
            <a:extLst>
              <a:ext uri="{FF2B5EF4-FFF2-40B4-BE49-F238E27FC236}">
                <a16:creationId xmlns:a16="http://schemas.microsoft.com/office/drawing/2014/main" id="{91B174CE-AD53-25FE-1B41-2971AFC47463}"/>
              </a:ext>
            </a:extLst>
          </p:cNvPr>
          <p:cNvPicPr>
            <a:picLocks noChangeAspect="1"/>
          </p:cNvPicPr>
          <p:nvPr/>
        </p:nvPicPr>
        <p:blipFill>
          <a:blip r:embed="rId3"/>
          <a:stretch>
            <a:fillRect/>
          </a:stretch>
        </p:blipFill>
        <p:spPr>
          <a:xfrm>
            <a:off x="6327886" y="1163201"/>
            <a:ext cx="5108891" cy="4035902"/>
          </a:xfrm>
          <a:prstGeom prst="rect">
            <a:avLst/>
          </a:prstGeom>
        </p:spPr>
      </p:pic>
    </p:spTree>
    <p:extLst>
      <p:ext uri="{BB962C8B-B14F-4D97-AF65-F5344CB8AC3E}">
        <p14:creationId xmlns:p14="http://schemas.microsoft.com/office/powerpoint/2010/main" val="90256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656AA-0EBC-5E22-DEDB-F8F41AE513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6A75B2-3C09-C217-9646-520BDFF3A20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RNFs – shire districts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E34A67F-F483-5396-87C3-247076F80BAF}"/>
              </a:ext>
            </a:extLst>
          </p:cNvPr>
          <p:cNvSpPr>
            <a:spLocks noGrp="1"/>
          </p:cNvSpPr>
          <p:nvPr>
            <p:ph idx="1"/>
          </p:nvPr>
        </p:nvSpPr>
        <p:spPr>
          <a:xfrm>
            <a:off x="838200" y="1097280"/>
            <a:ext cx="4848497"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Gaining funding share in every RNF</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Only part of the picture – offset by resources deduction</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Range of outcomes within counties but all have an increased share of needs assessment</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Children’s – gains in some rural authorities, losses elsewhere</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US"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4315116-C138-A277-57E1-572161D89847}"/>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1711D13-795E-5E10-63D8-E4C0E2C38C97}"/>
              </a:ext>
            </a:extLst>
          </p:cNvPr>
          <p:cNvSpPr>
            <a:spLocks noGrp="1"/>
          </p:cNvSpPr>
          <p:nvPr>
            <p:ph type="sldNum" sz="quarter" idx="12"/>
          </p:nvPr>
        </p:nvSpPr>
        <p:spPr/>
        <p:txBody>
          <a:bodyPr/>
          <a:lstStyle/>
          <a:p>
            <a:fld id="{B4E5BD08-0B11-4DCE-9EB4-4E42DDB860D8}" type="slidenum">
              <a:rPr lang="en-GB" smtClean="0"/>
              <a:pPr/>
              <a:t>9</a:t>
            </a:fld>
            <a:endParaRPr lang="en-GB" dirty="0"/>
          </a:p>
        </p:txBody>
      </p:sp>
      <p:pic>
        <p:nvPicPr>
          <p:cNvPr id="6" name="Picture 5">
            <a:extLst>
              <a:ext uri="{FF2B5EF4-FFF2-40B4-BE49-F238E27FC236}">
                <a16:creationId xmlns:a16="http://schemas.microsoft.com/office/drawing/2014/main" id="{C59C70BA-E655-3D95-5AE8-5E9D7B29B077}"/>
              </a:ext>
            </a:extLst>
          </p:cNvPr>
          <p:cNvPicPr>
            <a:picLocks noChangeAspect="1"/>
          </p:cNvPicPr>
          <p:nvPr/>
        </p:nvPicPr>
        <p:blipFill>
          <a:blip r:embed="rId3"/>
          <a:stretch>
            <a:fillRect/>
          </a:stretch>
        </p:blipFill>
        <p:spPr>
          <a:xfrm>
            <a:off x="6244909" y="1264400"/>
            <a:ext cx="5108891" cy="4035902"/>
          </a:xfrm>
          <a:prstGeom prst="rect">
            <a:avLst/>
          </a:prstGeom>
        </p:spPr>
      </p:pic>
    </p:spTree>
    <p:extLst>
      <p:ext uri="{BB962C8B-B14F-4D97-AF65-F5344CB8AC3E}">
        <p14:creationId xmlns:p14="http://schemas.microsoft.com/office/powerpoint/2010/main" val="405582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4.xml><?xml version="1.0" encoding="utf-8"?>
<a:theme xmlns:a="http://schemas.openxmlformats.org/drawingml/2006/main" name="CONTENT_COBRAND">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12416</TotalTime>
  <Words>4162</Words>
  <Application>Microsoft Office PowerPoint</Application>
  <PresentationFormat>Widescreen</PresentationFormat>
  <Paragraphs>571</Paragraphs>
  <Slides>41</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vt:lpstr>
      <vt:lpstr>Brave Sans</vt:lpstr>
      <vt:lpstr>Calibri</vt:lpstr>
      <vt:lpstr>Calibri Light</vt:lpstr>
      <vt:lpstr>Courier New</vt:lpstr>
      <vt:lpstr>NJFont Medium</vt:lpstr>
      <vt:lpstr>Symbol</vt:lpstr>
      <vt:lpstr>Office Theme</vt:lpstr>
      <vt:lpstr>Custom Design</vt:lpstr>
      <vt:lpstr>TITLE</vt:lpstr>
      <vt:lpstr>CONTENT_COBRAND</vt:lpstr>
      <vt:lpstr>Fair Funding Review 2.0 </vt:lpstr>
      <vt:lpstr>Overview</vt:lpstr>
      <vt:lpstr>Introduction</vt:lpstr>
      <vt:lpstr>Relative Needs Formulas (RNFs)</vt:lpstr>
      <vt:lpstr>Deleted RNFs</vt:lpstr>
      <vt:lpstr>RNFs – inner London</vt:lpstr>
      <vt:lpstr>RNFs – metropolitan authorities</vt:lpstr>
      <vt:lpstr>RNFs – shire counties</vt:lpstr>
      <vt:lpstr>RNFs – shire districts</vt:lpstr>
      <vt:lpstr>RNFs – fire authorities</vt:lpstr>
      <vt:lpstr>Weightings</vt:lpstr>
      <vt:lpstr>Movement in Needs Assessments, by class</vt:lpstr>
      <vt:lpstr>Movement in Needs Assessments, by class</vt:lpstr>
      <vt:lpstr>Movement in Needs Assessments, shire districts</vt:lpstr>
      <vt:lpstr>Quantum – SFA and rolled-in grants</vt:lpstr>
      <vt:lpstr>Rolled-in grants in MTFP model</vt:lpstr>
      <vt:lpstr>Local Authority Better Care Fund Grant</vt:lpstr>
      <vt:lpstr>Unexpected increases in Revenue Support Grant?</vt:lpstr>
      <vt:lpstr>Local Authority Better Care Fund Grant</vt:lpstr>
      <vt:lpstr>Resources deduction</vt:lpstr>
      <vt:lpstr>Resources/ needs ratio</vt:lpstr>
      <vt:lpstr>Estimating gains and losses</vt:lpstr>
      <vt:lpstr>Estimated gains and losses</vt:lpstr>
      <vt:lpstr>Estimated gains and losses (upper tier authorities)</vt:lpstr>
      <vt:lpstr>Estimated gains and losses (shire district councils)</vt:lpstr>
      <vt:lpstr>Business rates</vt:lpstr>
      <vt:lpstr>Consolidated grants</vt:lpstr>
      <vt:lpstr>Type 1 damping – “blended” allocations</vt:lpstr>
      <vt:lpstr>Type 1 damping – scale of damping</vt:lpstr>
      <vt:lpstr>Type 2 damping – 0% funding floor</vt:lpstr>
      <vt:lpstr>Type 2 damping – 0% funding floor</vt:lpstr>
      <vt:lpstr>Type 3 damping – “below cash funding floors”</vt:lpstr>
      <vt:lpstr>Type 3 damping - Wandsworth</vt:lpstr>
      <vt:lpstr>Type 3 damping - Wandsworth</vt:lpstr>
      <vt:lpstr>Type 3 damping – North West Leicestershire</vt:lpstr>
      <vt:lpstr>Type 3 damping – North West Leicestershire</vt:lpstr>
      <vt:lpstr>Type 3 damping – Bolsover</vt:lpstr>
      <vt:lpstr>Type 3 damping – Bolsover</vt:lpstr>
      <vt:lpstr>Type 3 damping – setting the funding floor</vt:lpstr>
      <vt:lpstr>Key assumptions in the MTFP model</vt:lpstr>
      <vt:lpstr>Stuart Hoggan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Funding Update</dc:title>
  <dc:creator>Adrian Jenkins</dc:creator>
  <cp:lastModifiedBy>Adrian Jenkins</cp:lastModifiedBy>
  <cp:revision>866</cp:revision>
  <cp:lastPrinted>2019-11-26T08:59:02Z</cp:lastPrinted>
  <dcterms:created xsi:type="dcterms:W3CDTF">2018-10-19T13:57:21Z</dcterms:created>
  <dcterms:modified xsi:type="dcterms:W3CDTF">2025-07-02T08:14:24Z</dcterms:modified>
</cp:coreProperties>
</file>